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4"/>
  </p:sldMasterIdLst>
  <p:notesMasterIdLst>
    <p:notesMasterId r:id="rId20"/>
  </p:notesMasterIdLst>
  <p:sldIdLst>
    <p:sldId id="308" r:id="rId5"/>
    <p:sldId id="266" r:id="rId6"/>
    <p:sldId id="309" r:id="rId7"/>
    <p:sldId id="264" r:id="rId8"/>
    <p:sldId id="282" r:id="rId9"/>
    <p:sldId id="293" r:id="rId10"/>
    <p:sldId id="279" r:id="rId11"/>
    <p:sldId id="275" r:id="rId12"/>
    <p:sldId id="297" r:id="rId13"/>
    <p:sldId id="307" r:id="rId14"/>
    <p:sldId id="302" r:id="rId15"/>
    <p:sldId id="298" r:id="rId16"/>
    <p:sldId id="284" r:id="rId17"/>
    <p:sldId id="276" r:id="rId18"/>
    <p:sldId id="281" r:id="rId19"/>
  </p:sldIdLst>
  <p:sldSz cx="12192000" cy="6858000"/>
  <p:notesSz cx="6858000" cy="9144000"/>
  <p:embeddedFontLst>
    <p:embeddedFont>
      <p:font typeface="Corbel" panose="020B0503020204020204" pitchFamily="34" charset="0"/>
      <p:regular r:id="rId21"/>
      <p:bold r:id="rId22"/>
      <p:italic r:id="rId23"/>
      <p:boldItalic r:id="rId24"/>
    </p:embeddedFont>
    <p:embeddedFont>
      <p:font typeface="Trebuchet MS" panose="020B0603020202020204" pitchFamily="34" charset="0"/>
      <p:regular r:id="rId25"/>
      <p:bold r:id="rId26"/>
      <p:italic r:id="rId27"/>
      <p:boldItalic r:id="rId28"/>
    </p:embeddedFont>
    <p:embeddedFont>
      <p:font typeface="Consolas" panose="020B0609020204030204" pitchFamily="49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Gloria Hallelujah" panose="02000000000000000000" pitchFamily="2" charset="0"/>
      <p:regular r:id="rId37"/>
    </p:embeddedFont>
    <p:embeddedFont>
      <p:font typeface="Century Gothic" panose="020B0502020202020204" pitchFamily="34" charset="0"/>
      <p:regular r:id="rId38"/>
      <p:bold r:id="rId39"/>
      <p:italic r:id="rId40"/>
      <p:boldItalic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46FB93-479E-7D5B-7E01-87C49DEFD9D9}" v="20" dt="2024-10-10T05:14:05.109"/>
    <p1510:client id="{6F0011A7-B107-393F-6749-67C495998297}" v="107" dt="2024-10-09T14:57:06.366"/>
    <p1510:client id="{9FF4FA20-65B8-861E-1E27-DCE0BECC27A1}" v="794" dt="2024-10-09T15:11:41.190"/>
  </p1510:revLst>
</p1510:revInfo>
</file>

<file path=ppt/tableStyles.xml><?xml version="1.0" encoding="utf-8"?>
<a:tblStyleLst xmlns:a="http://schemas.openxmlformats.org/drawingml/2006/main" def="{EC1CCE49-E5A2-4790-A141-38904937034A}">
  <a:tblStyle styleId="{EC1CCE49-E5A2-4790-A141-38904937034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8743" autoAdjust="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viewProps" Target="viewProps.xml"/><Relationship Id="rId76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l Aingeru Barcenilla Alvarez" userId="S::mia.barcenilla@berritzeguneak.eus::92555f6b-cefa-45f6-a548-876edf034bf4" providerId="AD" clId="Web-{71FD273B-4B63-562B-90C9-EDC442980906}"/>
    <pc:docChg chg="modSld">
      <pc:chgData name="Mikel Aingeru Barcenilla Alvarez" userId="S::mia.barcenilla@berritzeguneak.eus::92555f6b-cefa-45f6-a548-876edf034bf4" providerId="AD" clId="Web-{71FD273B-4B63-562B-90C9-EDC442980906}" dt="2024-09-06T11:35:12.274" v="21" actId="14100"/>
      <pc:docMkLst>
        <pc:docMk/>
      </pc:docMkLst>
      <pc:sldChg chg="modSp">
        <pc:chgData name="Mikel Aingeru Barcenilla Alvarez" userId="S::mia.barcenilla@berritzeguneak.eus::92555f6b-cefa-45f6-a548-876edf034bf4" providerId="AD" clId="Web-{71FD273B-4B63-562B-90C9-EDC442980906}" dt="2024-09-06T11:28:49.819" v="4" actId="20577"/>
        <pc:sldMkLst>
          <pc:docMk/>
          <pc:sldMk cId="0" sldId="256"/>
        </pc:sldMkLst>
        <pc:spChg chg="mod">
          <ac:chgData name="Mikel Aingeru Barcenilla Alvarez" userId="S::mia.barcenilla@berritzeguneak.eus::92555f6b-cefa-45f6-a548-876edf034bf4" providerId="AD" clId="Web-{71FD273B-4B63-562B-90C9-EDC442980906}" dt="2024-09-06T11:28:49.819" v="4" actId="20577"/>
          <ac:spMkLst>
            <pc:docMk/>
            <pc:sldMk cId="0" sldId="256"/>
            <ac:spMk id="137" creationId="{00000000-0000-0000-0000-000000000000}"/>
          </ac:spMkLst>
        </pc:spChg>
      </pc:sldChg>
      <pc:sldChg chg="modSp">
        <pc:chgData name="Mikel Aingeru Barcenilla Alvarez" userId="S::mia.barcenilla@berritzeguneak.eus::92555f6b-cefa-45f6-a548-876edf034bf4" providerId="AD" clId="Web-{71FD273B-4B63-562B-90C9-EDC442980906}" dt="2024-09-06T11:34:04.615" v="17" actId="20577"/>
        <pc:sldMkLst>
          <pc:docMk/>
          <pc:sldMk cId="0" sldId="262"/>
        </pc:sldMkLst>
        <pc:spChg chg="mod">
          <ac:chgData name="Mikel Aingeru Barcenilla Alvarez" userId="S::mia.barcenilla@berritzeguneak.eus::92555f6b-cefa-45f6-a548-876edf034bf4" providerId="AD" clId="Web-{71FD273B-4B63-562B-90C9-EDC442980906}" dt="2024-09-06T11:34:04.615" v="17" actId="20577"/>
          <ac:spMkLst>
            <pc:docMk/>
            <pc:sldMk cId="0" sldId="262"/>
            <ac:spMk id="219" creationId="{00000000-0000-0000-0000-000000000000}"/>
          </ac:spMkLst>
        </pc:spChg>
      </pc:sldChg>
      <pc:sldChg chg="modSp">
        <pc:chgData name="Mikel Aingeru Barcenilla Alvarez" userId="S::mia.barcenilla@berritzeguneak.eus::92555f6b-cefa-45f6-a548-876edf034bf4" providerId="AD" clId="Web-{71FD273B-4B63-562B-90C9-EDC442980906}" dt="2024-09-06T11:35:12.274" v="21" actId="14100"/>
        <pc:sldMkLst>
          <pc:docMk/>
          <pc:sldMk cId="0" sldId="281"/>
        </pc:sldMkLst>
        <pc:spChg chg="mod">
          <ac:chgData name="Mikel Aingeru Barcenilla Alvarez" userId="S::mia.barcenilla@berritzeguneak.eus::92555f6b-cefa-45f6-a548-876edf034bf4" providerId="AD" clId="Web-{71FD273B-4B63-562B-90C9-EDC442980906}" dt="2024-09-06T11:35:12.274" v="21" actId="14100"/>
          <ac:spMkLst>
            <pc:docMk/>
            <pc:sldMk cId="0" sldId="281"/>
            <ac:spMk id="381" creationId="{00000000-0000-0000-0000-000000000000}"/>
          </ac:spMkLst>
        </pc:spChg>
        <pc:spChg chg="mod">
          <ac:chgData name="Mikel Aingeru Barcenilla Alvarez" userId="S::mia.barcenilla@berritzeguneak.eus::92555f6b-cefa-45f6-a548-876edf034bf4" providerId="AD" clId="Web-{71FD273B-4B63-562B-90C9-EDC442980906}" dt="2024-09-06T11:35:03.008" v="19" actId="1076"/>
          <ac:spMkLst>
            <pc:docMk/>
            <pc:sldMk cId="0" sldId="281"/>
            <ac:spMk id="382" creationId="{00000000-0000-0000-0000-000000000000}"/>
          </ac:spMkLst>
        </pc:spChg>
      </pc:sldChg>
    </pc:docChg>
  </pc:docChgLst>
  <pc:docChgLst>
    <pc:chgData name="Mikel Aingeru Barcenilla Alvarez" userId="S::mia.barcenilla@berritzeguneak.eus::92555f6b-cefa-45f6-a548-876edf034bf4" providerId="AD" clId="Web-{9FF4FA20-65B8-861E-1E27-DCE0BECC27A1}"/>
    <pc:docChg chg="delSld modSld sldOrd">
      <pc:chgData name="Mikel Aingeru Barcenilla Alvarez" userId="S::mia.barcenilla@berritzeguneak.eus::92555f6b-cefa-45f6-a548-876edf034bf4" providerId="AD" clId="Web-{9FF4FA20-65B8-861E-1E27-DCE0BECC27A1}" dt="2024-10-09T15:11:41.190" v="514" actId="14100"/>
      <pc:docMkLst>
        <pc:docMk/>
      </pc:docMkLst>
      <pc:sldChg chg="delSp modSp">
        <pc:chgData name="Mikel Aingeru Barcenilla Alvarez" userId="S::mia.barcenilla@berritzeguneak.eus::92555f6b-cefa-45f6-a548-876edf034bf4" providerId="AD" clId="Web-{9FF4FA20-65B8-861E-1E27-DCE0BECC27A1}" dt="2024-10-09T15:11:41.190" v="514" actId="14100"/>
        <pc:sldMkLst>
          <pc:docMk/>
          <pc:sldMk cId="0" sldId="256"/>
        </pc:sldMkLst>
        <pc:picChg chg="mod">
          <ac:chgData name="Mikel Aingeru Barcenilla Alvarez" userId="S::mia.barcenilla@berritzeguneak.eus::92555f6b-cefa-45f6-a548-876edf034bf4" providerId="AD" clId="Web-{9FF4FA20-65B8-861E-1E27-DCE0BECC27A1}" dt="2024-10-09T15:11:41.190" v="514" actId="14100"/>
          <ac:picMkLst>
            <pc:docMk/>
            <pc:sldMk cId="0" sldId="256"/>
            <ac:picMk id="139" creationId="{00000000-0000-0000-0000-000000000000}"/>
          </ac:picMkLst>
        </pc:picChg>
        <pc:picChg chg="del">
          <ac:chgData name="Mikel Aingeru Barcenilla Alvarez" userId="S::mia.barcenilla@berritzeguneak.eus::92555f6b-cefa-45f6-a548-876edf034bf4" providerId="AD" clId="Web-{9FF4FA20-65B8-861E-1E27-DCE0BECC27A1}" dt="2024-10-09T15:11:29.740" v="511"/>
          <ac:picMkLst>
            <pc:docMk/>
            <pc:sldMk cId="0" sldId="256"/>
            <ac:picMk id="142" creationId="{00000000-0000-0000-0000-000000000000}"/>
          </ac:picMkLst>
        </pc:picChg>
      </pc:sldChg>
      <pc:sldChg chg="modSp">
        <pc:chgData name="Mikel Aingeru Barcenilla Alvarez" userId="S::mia.barcenilla@berritzeguneak.eus::92555f6b-cefa-45f6-a548-876edf034bf4" providerId="AD" clId="Web-{9FF4FA20-65B8-861E-1E27-DCE0BECC27A1}" dt="2024-10-09T14:57:59.021" v="360" actId="20577"/>
        <pc:sldMkLst>
          <pc:docMk/>
          <pc:sldMk cId="0" sldId="258"/>
        </pc:sldMkLst>
        <pc:spChg chg="mod">
          <ac:chgData name="Mikel Aingeru Barcenilla Alvarez" userId="S::mia.barcenilla@berritzeguneak.eus::92555f6b-cefa-45f6-a548-876edf034bf4" providerId="AD" clId="Web-{9FF4FA20-65B8-861E-1E27-DCE0BECC27A1}" dt="2024-10-09T14:57:59.021" v="360" actId="20577"/>
          <ac:spMkLst>
            <pc:docMk/>
            <pc:sldMk cId="0" sldId="258"/>
            <ac:spMk id="155" creationId="{00000000-0000-0000-0000-000000000000}"/>
          </ac:spMkLst>
        </pc:spChg>
      </pc:sldChg>
      <pc:sldChg chg="modSp">
        <pc:chgData name="Mikel Aingeru Barcenilla Alvarez" userId="S::mia.barcenilla@berritzeguneak.eus::92555f6b-cefa-45f6-a548-876edf034bf4" providerId="AD" clId="Web-{9FF4FA20-65B8-861E-1E27-DCE0BECC27A1}" dt="2024-10-09T15:05:27.021" v="510" actId="20577"/>
        <pc:sldMkLst>
          <pc:docMk/>
          <pc:sldMk cId="0" sldId="259"/>
        </pc:sldMkLst>
        <pc:spChg chg="mod">
          <ac:chgData name="Mikel Aingeru Barcenilla Alvarez" userId="S::mia.barcenilla@berritzeguneak.eus::92555f6b-cefa-45f6-a548-876edf034bf4" providerId="AD" clId="Web-{9FF4FA20-65B8-861E-1E27-DCE0BECC27A1}" dt="2024-10-09T15:05:27.021" v="510" actId="20577"/>
          <ac:spMkLst>
            <pc:docMk/>
            <pc:sldMk cId="0" sldId="259"/>
            <ac:spMk id="165" creationId="{00000000-0000-0000-0000-000000000000}"/>
          </ac:spMkLst>
        </pc:spChg>
      </pc:sldChg>
      <pc:sldChg chg="addSp delSp modSp">
        <pc:chgData name="Mikel Aingeru Barcenilla Alvarez" userId="S::mia.barcenilla@berritzeguneak.eus::92555f6b-cefa-45f6-a548-876edf034bf4" providerId="AD" clId="Web-{9FF4FA20-65B8-861E-1E27-DCE0BECC27A1}" dt="2024-10-09T14:47:59.128" v="286" actId="1076"/>
        <pc:sldMkLst>
          <pc:docMk/>
          <pc:sldMk cId="0" sldId="264"/>
        </pc:sldMkLst>
        <pc:picChg chg="add mod">
          <ac:chgData name="Mikel Aingeru Barcenilla Alvarez" userId="S::mia.barcenilla@berritzeguneak.eus::92555f6b-cefa-45f6-a548-876edf034bf4" providerId="AD" clId="Web-{9FF4FA20-65B8-861E-1E27-DCE0BECC27A1}" dt="2024-10-09T14:47:59.128" v="286" actId="1076"/>
          <ac:picMkLst>
            <pc:docMk/>
            <pc:sldMk cId="0" sldId="264"/>
            <ac:picMk id="2" creationId="{912A8E05-0D7A-638F-B413-778640688C9D}"/>
          </ac:picMkLst>
        </pc:picChg>
        <pc:picChg chg="del">
          <ac:chgData name="Mikel Aingeru Barcenilla Alvarez" userId="S::mia.barcenilla@berritzeguneak.eus::92555f6b-cefa-45f6-a548-876edf034bf4" providerId="AD" clId="Web-{9FF4FA20-65B8-861E-1E27-DCE0BECC27A1}" dt="2024-10-09T14:47:48.078" v="282"/>
          <ac:picMkLst>
            <pc:docMk/>
            <pc:sldMk cId="0" sldId="264"/>
            <ac:picMk id="239" creationId="{00000000-0000-0000-0000-000000000000}"/>
          </ac:picMkLst>
        </pc:picChg>
      </pc:sldChg>
      <pc:sldChg chg="del">
        <pc:chgData name="Mikel Aingeru Barcenilla Alvarez" userId="S::mia.barcenilla@berritzeguneak.eus::92555f6b-cefa-45f6-a548-876edf034bf4" providerId="AD" clId="Web-{9FF4FA20-65B8-861E-1E27-DCE0BECC27A1}" dt="2024-10-09T14:49:33.410" v="287"/>
        <pc:sldMkLst>
          <pc:docMk/>
          <pc:sldMk cId="0" sldId="274"/>
        </pc:sldMkLst>
      </pc:sldChg>
      <pc:sldChg chg="modSp">
        <pc:chgData name="Mikel Aingeru Barcenilla Alvarez" userId="S::mia.barcenilla@berritzeguneak.eus::92555f6b-cefa-45f6-a548-876edf034bf4" providerId="AD" clId="Web-{9FF4FA20-65B8-861E-1E27-DCE0BECC27A1}" dt="2024-10-09T14:49:39.144" v="288" actId="1076"/>
        <pc:sldMkLst>
          <pc:docMk/>
          <pc:sldMk cId="0" sldId="275"/>
        </pc:sldMkLst>
        <pc:spChg chg="mod">
          <ac:chgData name="Mikel Aingeru Barcenilla Alvarez" userId="S::mia.barcenilla@berritzeguneak.eus::92555f6b-cefa-45f6-a548-876edf034bf4" providerId="AD" clId="Web-{9FF4FA20-65B8-861E-1E27-DCE0BECC27A1}" dt="2024-10-09T14:49:39.144" v="288" actId="1076"/>
          <ac:spMkLst>
            <pc:docMk/>
            <pc:sldMk cId="0" sldId="275"/>
            <ac:spMk id="325" creationId="{00000000-0000-0000-0000-000000000000}"/>
          </ac:spMkLst>
        </pc:spChg>
      </pc:sldChg>
      <pc:sldChg chg="modSp">
        <pc:chgData name="Mikel Aingeru Barcenilla Alvarez" userId="S::mia.barcenilla@berritzeguneak.eus::92555f6b-cefa-45f6-a548-876edf034bf4" providerId="AD" clId="Web-{9FF4FA20-65B8-861E-1E27-DCE0BECC27A1}" dt="2024-10-09T14:53:42.918" v="325" actId="20577"/>
        <pc:sldMkLst>
          <pc:docMk/>
          <pc:sldMk cId="0" sldId="277"/>
        </pc:sldMkLst>
        <pc:spChg chg="mod">
          <ac:chgData name="Mikel Aingeru Barcenilla Alvarez" userId="S::mia.barcenilla@berritzeguneak.eus::92555f6b-cefa-45f6-a548-876edf034bf4" providerId="AD" clId="Web-{9FF4FA20-65B8-861E-1E27-DCE0BECC27A1}" dt="2024-10-09T14:53:42.918" v="325" actId="20577"/>
          <ac:spMkLst>
            <pc:docMk/>
            <pc:sldMk cId="0" sldId="277"/>
            <ac:spMk id="342" creationId="{00000000-0000-0000-0000-000000000000}"/>
          </ac:spMkLst>
        </pc:spChg>
      </pc:sldChg>
      <pc:sldChg chg="ord">
        <pc:chgData name="Mikel Aingeru Barcenilla Alvarez" userId="S::mia.barcenilla@berritzeguneak.eus::92555f6b-cefa-45f6-a548-876edf034bf4" providerId="AD" clId="Web-{9FF4FA20-65B8-861E-1E27-DCE0BECC27A1}" dt="2024-10-09T14:54:32.436" v="327"/>
        <pc:sldMkLst>
          <pc:docMk/>
          <pc:sldMk cId="0" sldId="279"/>
        </pc:sldMkLst>
      </pc:sldChg>
      <pc:sldChg chg="modSp">
        <pc:chgData name="Mikel Aingeru Barcenilla Alvarez" userId="S::mia.barcenilla@berritzeguneak.eus::92555f6b-cefa-45f6-a548-876edf034bf4" providerId="AD" clId="Web-{9FF4FA20-65B8-861E-1E27-DCE0BECC27A1}" dt="2024-10-09T14:55:03.171" v="345" actId="14100"/>
        <pc:sldMkLst>
          <pc:docMk/>
          <pc:sldMk cId="0" sldId="281"/>
        </pc:sldMkLst>
        <pc:spChg chg="mod">
          <ac:chgData name="Mikel Aingeru Barcenilla Alvarez" userId="S::mia.barcenilla@berritzeguneak.eus::92555f6b-cefa-45f6-a548-876edf034bf4" providerId="AD" clId="Web-{9FF4FA20-65B8-861E-1E27-DCE0BECC27A1}" dt="2024-10-09T14:55:03.171" v="345" actId="14100"/>
          <ac:spMkLst>
            <pc:docMk/>
            <pc:sldMk cId="0" sldId="281"/>
            <ac:spMk id="377" creationId="{00000000-0000-0000-0000-000000000000}"/>
          </ac:spMkLst>
        </pc:spChg>
        <pc:spChg chg="mod">
          <ac:chgData name="Mikel Aingeru Barcenilla Alvarez" userId="S::mia.barcenilla@berritzeguneak.eus::92555f6b-cefa-45f6-a548-876edf034bf4" providerId="AD" clId="Web-{9FF4FA20-65B8-861E-1E27-DCE0BECC27A1}" dt="2024-10-09T14:54:55.968" v="344" actId="20577"/>
          <ac:spMkLst>
            <pc:docMk/>
            <pc:sldMk cId="0" sldId="281"/>
            <ac:spMk id="381" creationId="{00000000-0000-0000-0000-000000000000}"/>
          </ac:spMkLst>
        </pc:spChg>
      </pc:sldChg>
    </pc:docChg>
  </pc:docChgLst>
  <pc:docChgLst>
    <pc:chgData name="MIKEL AINGERU BARCENILLA ALVAREZ" userId="S::mia.barcenilla@berritzeguneak.eus::92555f6b-cefa-45f6-a548-876edf034bf4" providerId="AD" clId="Web-{4D6E9DFB-1489-236C-35CF-C5D7D57D625A}"/>
    <pc:docChg chg="modSld">
      <pc:chgData name="MIKEL AINGERU BARCENILLA ALVAREZ" userId="S::mia.barcenilla@berritzeguneak.eus::92555f6b-cefa-45f6-a548-876edf034bf4" providerId="AD" clId="Web-{4D6E9DFB-1489-236C-35CF-C5D7D57D625A}" dt="2023-11-20T09:58:49.524" v="7"/>
      <pc:docMkLst>
        <pc:docMk/>
      </pc:docMkLst>
      <pc:sldChg chg="modSp">
        <pc:chgData name="MIKEL AINGERU BARCENILLA ALVAREZ" userId="S::mia.barcenilla@berritzeguneak.eus::92555f6b-cefa-45f6-a548-876edf034bf4" providerId="AD" clId="Web-{4D6E9DFB-1489-236C-35CF-C5D7D57D625A}" dt="2023-11-20T09:58:49.524" v="7"/>
        <pc:sldMkLst>
          <pc:docMk/>
          <pc:sldMk cId="0" sldId="276"/>
        </pc:sldMkLst>
        <pc:graphicFrameChg chg="mod modGraphic">
          <ac:chgData name="MIKEL AINGERU BARCENILLA ALVAREZ" userId="S::mia.barcenilla@berritzeguneak.eus::92555f6b-cefa-45f6-a548-876edf034bf4" providerId="AD" clId="Web-{4D6E9DFB-1489-236C-35CF-C5D7D57D625A}" dt="2023-11-20T09:58:49.524" v="7"/>
          <ac:graphicFrameMkLst>
            <pc:docMk/>
            <pc:sldMk cId="0" sldId="276"/>
            <ac:graphicFrameMk id="332" creationId="{00000000-0000-0000-0000-000000000000}"/>
          </ac:graphicFrameMkLst>
        </pc:graphicFrameChg>
      </pc:sldChg>
    </pc:docChg>
  </pc:docChgLst>
  <pc:docChgLst>
    <pc:chgData name="MIKEL AINGERU BARCENILLA ALVAREZ" userId="S::mia.barcenilla@berritzeguneak.eus::92555f6b-cefa-45f6-a548-876edf034bf4" providerId="AD" clId="Web-{7A32E928-41A1-4E74-9A7C-FCFFF75CF397}"/>
    <pc:docChg chg="modSld">
      <pc:chgData name="MIKEL AINGERU BARCENILLA ALVAREZ" userId="S::mia.barcenilla@berritzeguneak.eus::92555f6b-cefa-45f6-a548-876edf034bf4" providerId="AD" clId="Web-{7A32E928-41A1-4E74-9A7C-FCFFF75CF397}" dt="2024-02-22T12:21:36.325" v="136" actId="20577"/>
      <pc:docMkLst>
        <pc:docMk/>
      </pc:docMkLst>
      <pc:sldChg chg="modSp">
        <pc:chgData name="MIKEL AINGERU BARCENILLA ALVAREZ" userId="S::mia.barcenilla@berritzeguneak.eus::92555f6b-cefa-45f6-a548-876edf034bf4" providerId="AD" clId="Web-{7A32E928-41A1-4E74-9A7C-FCFFF75CF397}" dt="2024-02-22T12:21:36.325" v="136" actId="20577"/>
        <pc:sldMkLst>
          <pc:docMk/>
          <pc:sldMk cId="0" sldId="272"/>
        </pc:sldMkLst>
        <pc:spChg chg="mod">
          <ac:chgData name="MIKEL AINGERU BARCENILLA ALVAREZ" userId="S::mia.barcenilla@berritzeguneak.eus::92555f6b-cefa-45f6-a548-876edf034bf4" providerId="AD" clId="Web-{7A32E928-41A1-4E74-9A7C-FCFFF75CF397}" dt="2024-02-22T12:21:36.325" v="136" actId="20577"/>
          <ac:spMkLst>
            <pc:docMk/>
            <pc:sldMk cId="0" sldId="272"/>
            <ac:spMk id="303" creationId="{00000000-0000-0000-0000-000000000000}"/>
          </ac:spMkLst>
        </pc:spChg>
        <pc:picChg chg="mod">
          <ac:chgData name="MIKEL AINGERU BARCENILLA ALVAREZ" userId="S::mia.barcenilla@berritzeguneak.eus::92555f6b-cefa-45f6-a548-876edf034bf4" providerId="AD" clId="Web-{7A32E928-41A1-4E74-9A7C-FCFFF75CF397}" dt="2024-02-22T12:19:41.556" v="134" actId="1076"/>
          <ac:picMkLst>
            <pc:docMk/>
            <pc:sldMk cId="0" sldId="272"/>
            <ac:picMk id="304" creationId="{00000000-0000-0000-0000-000000000000}"/>
          </ac:picMkLst>
        </pc:picChg>
      </pc:sldChg>
    </pc:docChg>
  </pc:docChgLst>
  <pc:docChgLst>
    <pc:chgData name="Kepa Mendibe Eguia" userId="S::kepamendibe@berritzeguneak.eus::ead5c3dc-bc02-4953-9184-52b0ef128c37" providerId="AD" clId="Web-{0446FB93-479E-7D5B-7E01-87C49DEFD9D9}"/>
    <pc:docChg chg="modSld">
      <pc:chgData name="Kepa Mendibe Eguia" userId="S::kepamendibe@berritzeguneak.eus::ead5c3dc-bc02-4953-9184-52b0ef128c37" providerId="AD" clId="Web-{0446FB93-479E-7D5B-7E01-87C49DEFD9D9}" dt="2024-10-10T05:14:05.109" v="16" actId="1076"/>
      <pc:docMkLst>
        <pc:docMk/>
      </pc:docMkLst>
      <pc:sldChg chg="modSp">
        <pc:chgData name="Kepa Mendibe Eguia" userId="S::kepamendibe@berritzeguneak.eus::ead5c3dc-bc02-4953-9184-52b0ef128c37" providerId="AD" clId="Web-{0446FB93-479E-7D5B-7E01-87C49DEFD9D9}" dt="2024-10-10T04:16:17.660" v="1" actId="20577"/>
        <pc:sldMkLst>
          <pc:docMk/>
          <pc:sldMk cId="0" sldId="265"/>
        </pc:sldMkLst>
        <pc:spChg chg="mod">
          <ac:chgData name="Kepa Mendibe Eguia" userId="S::kepamendibe@berritzeguneak.eus::ead5c3dc-bc02-4953-9184-52b0ef128c37" providerId="AD" clId="Web-{0446FB93-479E-7D5B-7E01-87C49DEFD9D9}" dt="2024-10-10T04:16:17.660" v="1" actId="20577"/>
          <ac:spMkLst>
            <pc:docMk/>
            <pc:sldMk cId="0" sldId="265"/>
            <ac:spMk id="246" creationId="{00000000-0000-0000-0000-000000000000}"/>
          </ac:spMkLst>
        </pc:spChg>
      </pc:sldChg>
      <pc:sldChg chg="addSp delSp modSp">
        <pc:chgData name="Kepa Mendibe Eguia" userId="S::kepamendibe@berritzeguneak.eus::ead5c3dc-bc02-4953-9184-52b0ef128c37" providerId="AD" clId="Web-{0446FB93-479E-7D5B-7E01-87C49DEFD9D9}" dt="2024-10-10T05:00:16.806" v="6" actId="14100"/>
        <pc:sldMkLst>
          <pc:docMk/>
          <pc:sldMk cId="0" sldId="276"/>
        </pc:sldMkLst>
        <pc:picChg chg="add mod">
          <ac:chgData name="Kepa Mendibe Eguia" userId="S::kepamendibe@berritzeguneak.eus::ead5c3dc-bc02-4953-9184-52b0ef128c37" providerId="AD" clId="Web-{0446FB93-479E-7D5B-7E01-87C49DEFD9D9}" dt="2024-10-10T05:00:16.806" v="6" actId="14100"/>
          <ac:picMkLst>
            <pc:docMk/>
            <pc:sldMk cId="0" sldId="276"/>
            <ac:picMk id="2" creationId="{E461F3A6-0D60-B9EA-3697-9261E3D4EA65}"/>
          </ac:picMkLst>
        </pc:picChg>
        <pc:picChg chg="del">
          <ac:chgData name="Kepa Mendibe Eguia" userId="S::kepamendibe@berritzeguneak.eus::ead5c3dc-bc02-4953-9184-52b0ef128c37" providerId="AD" clId="Web-{0446FB93-479E-7D5B-7E01-87C49DEFD9D9}" dt="2024-10-10T04:59:30.618" v="2"/>
          <ac:picMkLst>
            <pc:docMk/>
            <pc:sldMk cId="0" sldId="276"/>
            <ac:picMk id="4" creationId="{6DAFC9C8-BFCC-C1B4-1F4E-287D565AFAFF}"/>
          </ac:picMkLst>
        </pc:picChg>
      </pc:sldChg>
      <pc:sldChg chg="addSp delSp modSp">
        <pc:chgData name="Kepa Mendibe Eguia" userId="S::kepamendibe@berritzeguneak.eus::ead5c3dc-bc02-4953-9184-52b0ef128c37" providerId="AD" clId="Web-{0446FB93-479E-7D5B-7E01-87C49DEFD9D9}" dt="2024-10-10T05:14:05.109" v="16" actId="1076"/>
        <pc:sldMkLst>
          <pc:docMk/>
          <pc:sldMk cId="0" sldId="279"/>
        </pc:sldMkLst>
        <pc:spChg chg="mod">
          <ac:chgData name="Kepa Mendibe Eguia" userId="S::kepamendibe@berritzeguneak.eus::ead5c3dc-bc02-4953-9184-52b0ef128c37" providerId="AD" clId="Web-{0446FB93-479E-7D5B-7E01-87C49DEFD9D9}" dt="2024-10-10T05:14:05.109" v="16" actId="1076"/>
          <ac:spMkLst>
            <pc:docMk/>
            <pc:sldMk cId="0" sldId="279"/>
            <ac:spMk id="357" creationId="{00000000-0000-0000-0000-000000000000}"/>
          </ac:spMkLst>
        </pc:spChg>
        <pc:spChg chg="del">
          <ac:chgData name="Kepa Mendibe Eguia" userId="S::kepamendibe@berritzeguneak.eus::ead5c3dc-bc02-4953-9184-52b0ef128c37" providerId="AD" clId="Web-{0446FB93-479E-7D5B-7E01-87C49DEFD9D9}" dt="2024-10-10T05:13:04.420" v="8"/>
          <ac:spMkLst>
            <pc:docMk/>
            <pc:sldMk cId="0" sldId="279"/>
            <ac:spMk id="361" creationId="{00000000-0000-0000-0000-000000000000}"/>
          </ac:spMkLst>
        </pc:spChg>
        <pc:spChg chg="mod">
          <ac:chgData name="Kepa Mendibe Eguia" userId="S::kepamendibe@berritzeguneak.eus::ead5c3dc-bc02-4953-9184-52b0ef128c37" providerId="AD" clId="Web-{0446FB93-479E-7D5B-7E01-87C49DEFD9D9}" dt="2024-10-10T05:14:00.250" v="15" actId="1076"/>
          <ac:spMkLst>
            <pc:docMk/>
            <pc:sldMk cId="0" sldId="279"/>
            <ac:spMk id="362" creationId="{00000000-0000-0000-0000-000000000000}"/>
          </ac:spMkLst>
        </pc:spChg>
        <pc:grpChg chg="del">
          <ac:chgData name="Kepa Mendibe Eguia" userId="S::kepamendibe@berritzeguneak.eus::ead5c3dc-bc02-4953-9184-52b0ef128c37" providerId="AD" clId="Web-{0446FB93-479E-7D5B-7E01-87C49DEFD9D9}" dt="2024-10-10T05:13:00.076" v="7"/>
          <ac:grpSpMkLst>
            <pc:docMk/>
            <pc:sldMk cId="0" sldId="279"/>
            <ac:grpSpMk id="358" creationId="{00000000-0000-0000-0000-000000000000}"/>
          </ac:grpSpMkLst>
        </pc:grpChg>
        <pc:picChg chg="add mod">
          <ac:chgData name="Kepa Mendibe Eguia" userId="S::kepamendibe@berritzeguneak.eus::ead5c3dc-bc02-4953-9184-52b0ef128c37" providerId="AD" clId="Web-{0446FB93-479E-7D5B-7E01-87C49DEFD9D9}" dt="2024-10-10T05:13:53.515" v="14" actId="1076"/>
          <ac:picMkLst>
            <pc:docMk/>
            <pc:sldMk cId="0" sldId="279"/>
            <ac:picMk id="2" creationId="{8E8B33AB-D505-E2B2-24E3-70B0931D2A33}"/>
          </ac:picMkLst>
        </pc:picChg>
      </pc:sldChg>
    </pc:docChg>
  </pc:docChgLst>
  <pc:docChgLst>
    <pc:chgData name="Kepa Mendibe Eguia" userId="S::kepamendibe@berritzeguneak.eus::ead5c3dc-bc02-4953-9184-52b0ef128c37" providerId="AD" clId="Web-{6F0011A7-B107-393F-6749-67C495998297}"/>
    <pc:docChg chg="addSld delSld modSld">
      <pc:chgData name="Kepa Mendibe Eguia" userId="S::kepamendibe@berritzeguneak.eus::ead5c3dc-bc02-4953-9184-52b0ef128c37" providerId="AD" clId="Web-{6F0011A7-B107-393F-6749-67C495998297}" dt="2024-10-09T14:57:06.366" v="77" actId="1076"/>
      <pc:docMkLst>
        <pc:docMk/>
      </pc:docMkLst>
      <pc:sldChg chg="add del">
        <pc:chgData name="Kepa Mendibe Eguia" userId="S::kepamendibe@berritzeguneak.eus::ead5c3dc-bc02-4953-9184-52b0ef128c37" providerId="AD" clId="Web-{6F0011A7-B107-393F-6749-67C495998297}" dt="2024-10-09T14:38:19.419" v="1"/>
        <pc:sldMkLst>
          <pc:docMk/>
          <pc:sldMk cId="0" sldId="258"/>
        </pc:sldMkLst>
      </pc:sldChg>
      <pc:sldChg chg="modSp">
        <pc:chgData name="Kepa Mendibe Eguia" userId="S::kepamendibe@berritzeguneak.eus::ead5c3dc-bc02-4953-9184-52b0ef128c37" providerId="AD" clId="Web-{6F0011A7-B107-393F-6749-67C495998297}" dt="2024-10-09T14:57:06.366" v="77" actId="1076"/>
        <pc:sldMkLst>
          <pc:docMk/>
          <pc:sldMk cId="0" sldId="259"/>
        </pc:sldMkLst>
        <pc:spChg chg="mod">
          <ac:chgData name="Kepa Mendibe Eguia" userId="S::kepamendibe@berritzeguneak.eus::ead5c3dc-bc02-4953-9184-52b0ef128c37" providerId="AD" clId="Web-{6F0011A7-B107-393F-6749-67C495998297}" dt="2024-10-09T14:57:06.366" v="77" actId="1076"/>
          <ac:spMkLst>
            <pc:docMk/>
            <pc:sldMk cId="0" sldId="259"/>
            <ac:spMk id="165" creationId="{00000000-0000-0000-0000-000000000000}"/>
          </ac:spMkLst>
        </pc:spChg>
      </pc:sldChg>
      <pc:sldChg chg="modSp">
        <pc:chgData name="Kepa Mendibe Eguia" userId="S::kepamendibe@berritzeguneak.eus::ead5c3dc-bc02-4953-9184-52b0ef128c37" providerId="AD" clId="Web-{6F0011A7-B107-393F-6749-67C495998297}" dt="2024-10-09T14:47:18.306" v="56" actId="20577"/>
        <pc:sldMkLst>
          <pc:docMk/>
          <pc:sldMk cId="0" sldId="264"/>
        </pc:sldMkLst>
        <pc:spChg chg="mod">
          <ac:chgData name="Kepa Mendibe Eguia" userId="S::kepamendibe@berritzeguneak.eus::ead5c3dc-bc02-4953-9184-52b0ef128c37" providerId="AD" clId="Web-{6F0011A7-B107-393F-6749-67C495998297}" dt="2024-10-09T14:47:18.306" v="56" actId="20577"/>
          <ac:spMkLst>
            <pc:docMk/>
            <pc:sldMk cId="0" sldId="264"/>
            <ac:spMk id="237" creationId="{00000000-0000-0000-0000-000000000000}"/>
          </ac:spMkLst>
        </pc:spChg>
      </pc:sldChg>
      <pc:sldChg chg="modSp">
        <pc:chgData name="Kepa Mendibe Eguia" userId="S::kepamendibe@berritzeguneak.eus::ead5c3dc-bc02-4953-9184-52b0ef128c37" providerId="AD" clId="Web-{6F0011A7-B107-393F-6749-67C495998297}" dt="2024-10-09T14:47:47.526" v="63" actId="20577"/>
        <pc:sldMkLst>
          <pc:docMk/>
          <pc:sldMk cId="0" sldId="265"/>
        </pc:sldMkLst>
        <pc:spChg chg="mod">
          <ac:chgData name="Kepa Mendibe Eguia" userId="S::kepamendibe@berritzeguneak.eus::ead5c3dc-bc02-4953-9184-52b0ef128c37" providerId="AD" clId="Web-{6F0011A7-B107-393F-6749-67C495998297}" dt="2024-10-09T14:47:47.526" v="63" actId="20577"/>
          <ac:spMkLst>
            <pc:docMk/>
            <pc:sldMk cId="0" sldId="265"/>
            <ac:spMk id="246" creationId="{00000000-0000-0000-0000-000000000000}"/>
          </ac:spMkLst>
        </pc:spChg>
      </pc:sldChg>
      <pc:sldChg chg="del">
        <pc:chgData name="Kepa Mendibe Eguia" userId="S::kepamendibe@berritzeguneak.eus::ead5c3dc-bc02-4953-9184-52b0ef128c37" providerId="AD" clId="Web-{6F0011A7-B107-393F-6749-67C495998297}" dt="2024-10-09T14:46:33.461" v="50"/>
        <pc:sldMkLst>
          <pc:docMk/>
          <pc:sldMk cId="0" sldId="267"/>
        </pc:sldMkLst>
      </pc:sldChg>
      <pc:sldChg chg="modSp">
        <pc:chgData name="Kepa Mendibe Eguia" userId="S::kepamendibe@berritzeguneak.eus::ead5c3dc-bc02-4953-9184-52b0ef128c37" providerId="AD" clId="Web-{6F0011A7-B107-393F-6749-67C495998297}" dt="2024-10-09T14:49:30.825" v="67" actId="20577"/>
        <pc:sldMkLst>
          <pc:docMk/>
          <pc:sldMk cId="0" sldId="268"/>
        </pc:sldMkLst>
        <pc:spChg chg="mod">
          <ac:chgData name="Kepa Mendibe Eguia" userId="S::kepamendibe@berritzeguneak.eus::ead5c3dc-bc02-4953-9184-52b0ef128c37" providerId="AD" clId="Web-{6F0011A7-B107-393F-6749-67C495998297}" dt="2024-10-09T14:49:30.825" v="67" actId="20577"/>
          <ac:spMkLst>
            <pc:docMk/>
            <pc:sldMk cId="0" sldId="268"/>
            <ac:spMk id="277" creationId="{00000000-0000-0000-0000-000000000000}"/>
          </ac:spMkLst>
        </pc:spChg>
      </pc:sldChg>
      <pc:sldChg chg="del">
        <pc:chgData name="Kepa Mendibe Eguia" userId="S::kepamendibe@berritzeguneak.eus::ead5c3dc-bc02-4953-9184-52b0ef128c37" providerId="AD" clId="Web-{6F0011A7-B107-393F-6749-67C495998297}" dt="2024-10-09T14:46:46.102" v="51"/>
        <pc:sldMkLst>
          <pc:docMk/>
          <pc:sldMk cId="0" sldId="269"/>
        </pc:sldMkLst>
      </pc:sldChg>
      <pc:sldChg chg="del">
        <pc:chgData name="Kepa Mendibe Eguia" userId="S::kepamendibe@berritzeguneak.eus::ead5c3dc-bc02-4953-9184-52b0ef128c37" providerId="AD" clId="Web-{6F0011A7-B107-393F-6749-67C495998297}" dt="2024-10-09T14:46:49.680" v="52"/>
        <pc:sldMkLst>
          <pc:docMk/>
          <pc:sldMk cId="0" sldId="270"/>
        </pc:sldMkLst>
      </pc:sldChg>
      <pc:sldChg chg="del">
        <pc:chgData name="Kepa Mendibe Eguia" userId="S::kepamendibe@berritzeguneak.eus::ead5c3dc-bc02-4953-9184-52b0ef128c37" providerId="AD" clId="Web-{6F0011A7-B107-393F-6749-67C495998297}" dt="2024-10-09T14:46:52.071" v="53"/>
        <pc:sldMkLst>
          <pc:docMk/>
          <pc:sldMk cId="0" sldId="271"/>
        </pc:sldMkLst>
      </pc:sldChg>
      <pc:sldChg chg="modSp">
        <pc:chgData name="Kepa Mendibe Eguia" userId="S::kepamendibe@berritzeguneak.eus::ead5c3dc-bc02-4953-9184-52b0ef128c37" providerId="AD" clId="Web-{6F0011A7-B107-393F-6749-67C495998297}" dt="2024-10-09T14:46:12.101" v="49" actId="20577"/>
        <pc:sldMkLst>
          <pc:docMk/>
          <pc:sldMk cId="0" sldId="273"/>
        </pc:sldMkLst>
        <pc:spChg chg="mod">
          <ac:chgData name="Kepa Mendibe Eguia" userId="S::kepamendibe@berritzeguneak.eus::ead5c3dc-bc02-4953-9184-52b0ef128c37" providerId="AD" clId="Web-{6F0011A7-B107-393F-6749-67C495998297}" dt="2024-10-09T14:46:12.101" v="49" actId="20577"/>
          <ac:spMkLst>
            <pc:docMk/>
            <pc:sldMk cId="0" sldId="273"/>
            <ac:spMk id="310" creationId="{00000000-0000-0000-0000-000000000000}"/>
          </ac:spMkLst>
        </pc:spChg>
      </pc:sldChg>
      <pc:sldChg chg="addSp delSp modSp">
        <pc:chgData name="Kepa Mendibe Eguia" userId="S::kepamendibe@berritzeguneak.eus::ead5c3dc-bc02-4953-9184-52b0ef128c37" providerId="AD" clId="Web-{6F0011A7-B107-393F-6749-67C495998297}" dt="2024-10-09T14:52:43.923" v="76" actId="14100"/>
        <pc:sldMkLst>
          <pc:docMk/>
          <pc:sldMk cId="0" sldId="276"/>
        </pc:sldMkLst>
        <pc:graphicFrameChg chg="add del mod">
          <ac:chgData name="Kepa Mendibe Eguia" userId="S::kepamendibe@berritzeguneak.eus::ead5c3dc-bc02-4953-9184-52b0ef128c37" providerId="AD" clId="Web-{6F0011A7-B107-393F-6749-67C495998297}" dt="2024-10-09T14:50:16.451" v="73"/>
          <ac:graphicFrameMkLst>
            <pc:docMk/>
            <pc:sldMk cId="0" sldId="276"/>
            <ac:graphicFrameMk id="3" creationId="{441B8D86-737D-3B72-EE75-D872499375AE}"/>
          </ac:graphicFrameMkLst>
        </pc:graphicFrameChg>
        <pc:graphicFrameChg chg="del">
          <ac:chgData name="Kepa Mendibe Eguia" userId="S::kepamendibe@berritzeguneak.eus::ead5c3dc-bc02-4953-9184-52b0ef128c37" providerId="AD" clId="Web-{6F0011A7-B107-393F-6749-67C495998297}" dt="2024-10-09T14:49:50.794" v="68"/>
          <ac:graphicFrameMkLst>
            <pc:docMk/>
            <pc:sldMk cId="0" sldId="276"/>
            <ac:graphicFrameMk id="332" creationId="{00000000-0000-0000-0000-000000000000}"/>
          </ac:graphicFrameMkLst>
        </pc:graphicFrameChg>
        <pc:picChg chg="add mod">
          <ac:chgData name="Kepa Mendibe Eguia" userId="S::kepamendibe@berritzeguneak.eus::ead5c3dc-bc02-4953-9184-52b0ef128c37" providerId="AD" clId="Web-{6F0011A7-B107-393F-6749-67C495998297}" dt="2024-10-09T14:52:43.923" v="76" actId="14100"/>
          <ac:picMkLst>
            <pc:docMk/>
            <pc:sldMk cId="0" sldId="276"/>
            <ac:picMk id="4" creationId="{6DAFC9C8-BFCC-C1B4-1F4E-287D565AFAFF}"/>
          </ac:picMkLst>
        </pc:picChg>
        <pc:picChg chg="del">
          <ac:chgData name="Kepa Mendibe Eguia" userId="S::kepamendibe@berritzeguneak.eus::ead5c3dc-bc02-4953-9184-52b0ef128c37" providerId="AD" clId="Web-{6F0011A7-B107-393F-6749-67C495998297}" dt="2024-10-09T14:49:52.419" v="69"/>
          <ac:picMkLst>
            <pc:docMk/>
            <pc:sldMk cId="0" sldId="276"/>
            <ac:picMk id="333" creationId="{00000000-0000-0000-0000-000000000000}"/>
          </ac:picMkLst>
        </pc:picChg>
        <pc:picChg chg="del">
          <ac:chgData name="Kepa Mendibe Eguia" userId="S::kepamendibe@berritzeguneak.eus::ead5c3dc-bc02-4953-9184-52b0ef128c37" providerId="AD" clId="Web-{6F0011A7-B107-393F-6749-67C495998297}" dt="2024-10-09T14:49:53.560" v="70"/>
          <ac:picMkLst>
            <pc:docMk/>
            <pc:sldMk cId="0" sldId="276"/>
            <ac:picMk id="334" creationId="{00000000-0000-0000-0000-000000000000}"/>
          </ac:picMkLst>
        </pc:picChg>
        <pc:picChg chg="del">
          <ac:chgData name="Kepa Mendibe Eguia" userId="S::kepamendibe@berritzeguneak.eus::ead5c3dc-bc02-4953-9184-52b0ef128c37" providerId="AD" clId="Web-{6F0011A7-B107-393F-6749-67C495998297}" dt="2024-10-09T14:49:54.388" v="71"/>
          <ac:picMkLst>
            <pc:docMk/>
            <pc:sldMk cId="0" sldId="276"/>
            <ac:picMk id="335" creationId="{00000000-0000-0000-0000-000000000000}"/>
          </ac:picMkLst>
        </pc:picChg>
      </pc:sldChg>
      <pc:sldChg chg="addSp delSp modSp new del">
        <pc:chgData name="Kepa Mendibe Eguia" userId="S::kepamendibe@berritzeguneak.eus::ead5c3dc-bc02-4953-9184-52b0ef128c37" providerId="AD" clId="Web-{6F0011A7-B107-393F-6749-67C495998297}" dt="2024-10-09T14:43:22.441" v="28"/>
        <pc:sldMkLst>
          <pc:docMk/>
          <pc:sldMk cId="3257330862" sldId="282"/>
        </pc:sldMkLst>
        <pc:spChg chg="mod">
          <ac:chgData name="Kepa Mendibe Eguia" userId="S::kepamendibe@berritzeguneak.eus::ead5c3dc-bc02-4953-9184-52b0ef128c37" providerId="AD" clId="Web-{6F0011A7-B107-393F-6749-67C495998297}" dt="2024-10-09T14:41:12.017" v="17" actId="20577"/>
          <ac:spMkLst>
            <pc:docMk/>
            <pc:sldMk cId="3257330862" sldId="282"/>
            <ac:spMk id="2" creationId="{F12D7CB9-0CDE-2690-F795-79C53AD92710}"/>
          </ac:spMkLst>
        </pc:spChg>
        <pc:spChg chg="del mod">
          <ac:chgData name="Kepa Mendibe Eguia" userId="S::kepamendibe@berritzeguneak.eus::ead5c3dc-bc02-4953-9184-52b0ef128c37" providerId="AD" clId="Web-{6F0011A7-B107-393F-6749-67C495998297}" dt="2024-10-09T14:41:50.096" v="21"/>
          <ac:spMkLst>
            <pc:docMk/>
            <pc:sldMk cId="3257330862" sldId="282"/>
            <ac:spMk id="3" creationId="{038AEACC-1814-8088-B772-1E259A3BB0C0}"/>
          </ac:spMkLst>
        </pc:spChg>
        <pc:graphicFrameChg chg="add mod modGraphic">
          <ac:chgData name="Kepa Mendibe Eguia" userId="S::kepamendibe@berritzeguneak.eus::ead5c3dc-bc02-4953-9184-52b0ef128c37" providerId="AD" clId="Web-{6F0011A7-B107-393F-6749-67C495998297}" dt="2024-10-09T14:43:12.879" v="27"/>
          <ac:graphicFrameMkLst>
            <pc:docMk/>
            <pc:sldMk cId="3257330862" sldId="282"/>
            <ac:graphicFrameMk id="4" creationId="{BEF3AF94-8ED0-E6D6-CB00-FF2D0FDF131F}"/>
          </ac:graphicFrameMkLst>
        </pc:graphicFrameChg>
      </pc:sldChg>
    </pc:docChg>
  </pc:docChgLst>
  <pc:docChgLst>
    <pc:chgData name="MIKEL AINGERU BARCENILLA ALVAREZ" userId="S::mia.barcenilla@berritzeguneak.eus::92555f6b-cefa-45f6-a548-876edf034bf4" providerId="AD" clId="Web-{30EABE1C-D4A6-1525-6F15-EA129818E98D}"/>
    <pc:docChg chg="modSld">
      <pc:chgData name="MIKEL AINGERU BARCENILLA ALVAREZ" userId="S::mia.barcenilla@berritzeguneak.eus::92555f6b-cefa-45f6-a548-876edf034bf4" providerId="AD" clId="Web-{30EABE1C-D4A6-1525-6F15-EA129818E98D}" dt="2023-12-01T13:03:04.728" v="2" actId="1076"/>
      <pc:docMkLst>
        <pc:docMk/>
      </pc:docMkLst>
      <pc:sldChg chg="modSp">
        <pc:chgData name="MIKEL AINGERU BARCENILLA ALVAREZ" userId="S::mia.barcenilla@berritzeguneak.eus::92555f6b-cefa-45f6-a548-876edf034bf4" providerId="AD" clId="Web-{30EABE1C-D4A6-1525-6F15-EA129818E98D}" dt="2023-12-01T13:03:04.728" v="2" actId="1076"/>
        <pc:sldMkLst>
          <pc:docMk/>
          <pc:sldMk cId="0" sldId="276"/>
        </pc:sldMkLst>
        <pc:graphicFrameChg chg="mod modGraphic">
          <ac:chgData name="MIKEL AINGERU BARCENILLA ALVAREZ" userId="S::mia.barcenilla@berritzeguneak.eus::92555f6b-cefa-45f6-a548-876edf034bf4" providerId="AD" clId="Web-{30EABE1C-D4A6-1525-6F15-EA129818E98D}" dt="2023-12-01T13:03:04.728" v="2" actId="1076"/>
          <ac:graphicFrameMkLst>
            <pc:docMk/>
            <pc:sldMk cId="0" sldId="276"/>
            <ac:graphicFrameMk id="332" creationId="{00000000-0000-0000-0000-000000000000}"/>
          </ac:graphicFrameMkLst>
        </pc:graphicFrameChg>
      </pc:sldChg>
    </pc:docChg>
  </pc:docChgLst>
  <pc:docChgLst>
    <pc:chgData name="MIKEL AINGERU BARCENILLA ALVAREZ" userId="S::mia.barcenilla@berritzeguneak.eus::92555f6b-cefa-45f6-a548-876edf034bf4" providerId="AD" clId="Web-{DB115F13-EF73-1A71-B5B8-5ACCF2BCA392}"/>
    <pc:docChg chg="modSld">
      <pc:chgData name="MIKEL AINGERU BARCENILLA ALVAREZ" userId="S::mia.barcenilla@berritzeguneak.eus::92555f6b-cefa-45f6-a548-876edf034bf4" providerId="AD" clId="Web-{DB115F13-EF73-1A71-B5B8-5ACCF2BCA392}" dt="2023-11-20T10:06:58.760" v="83" actId="1076"/>
      <pc:docMkLst>
        <pc:docMk/>
      </pc:docMkLst>
      <pc:sldChg chg="modSp">
        <pc:chgData name="MIKEL AINGERU BARCENILLA ALVAREZ" userId="S::mia.barcenilla@berritzeguneak.eus::92555f6b-cefa-45f6-a548-876edf034bf4" providerId="AD" clId="Web-{DB115F13-EF73-1A71-B5B8-5ACCF2BCA392}" dt="2023-11-20T10:06:58.760" v="83" actId="1076"/>
        <pc:sldMkLst>
          <pc:docMk/>
          <pc:sldMk cId="0" sldId="276"/>
        </pc:sldMkLst>
        <pc:graphicFrameChg chg="mod modGraphic">
          <ac:chgData name="MIKEL AINGERU BARCENILLA ALVAREZ" userId="S::mia.barcenilla@berritzeguneak.eus::92555f6b-cefa-45f6-a548-876edf034bf4" providerId="AD" clId="Web-{DB115F13-EF73-1A71-B5B8-5ACCF2BCA392}" dt="2023-11-20T10:06:58.760" v="83" actId="1076"/>
          <ac:graphicFrameMkLst>
            <pc:docMk/>
            <pc:sldMk cId="0" sldId="276"/>
            <ac:graphicFrameMk id="332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‹zk.›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1:notes"/>
          <p:cNvSpPr txBox="1">
            <a:spLocks noGrp="1"/>
          </p:cNvSpPr>
          <p:nvPr>
            <p:ph type="body" idx="1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35" name="Google Shape;135;p1:notes"/>
          <p:cNvSpPr txBox="1">
            <a:spLocks noGrp="1"/>
          </p:cNvSpPr>
          <p:nvPr>
            <p:ph type="sldNum" idx="12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s-E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1056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18:notes"/>
          <p:cNvSpPr txBox="1">
            <a:spLocks noGrp="1"/>
          </p:cNvSpPr>
          <p:nvPr>
            <p:ph type="body" idx="1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23" name="Google Shape;323;p18:notes"/>
          <p:cNvSpPr txBox="1">
            <a:spLocks noGrp="1"/>
          </p:cNvSpPr>
          <p:nvPr>
            <p:ph type="sldNum" idx="12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s-E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6836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positibaren irudiaren leku-mark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harren leku-mar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Diapositibaren zenbakiaren leku-mark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6737A-1464-4AF0-84CD-9A496A8E9D78}" type="slidenum">
              <a:rPr lang="eu-ES" smtClean="0"/>
              <a:t>11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2406678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18:notes"/>
          <p:cNvSpPr txBox="1">
            <a:spLocks noGrp="1"/>
          </p:cNvSpPr>
          <p:nvPr>
            <p:ph type="body" idx="1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23" name="Google Shape;323;p18:notes"/>
          <p:cNvSpPr txBox="1">
            <a:spLocks noGrp="1"/>
          </p:cNvSpPr>
          <p:nvPr>
            <p:ph type="sldNum" idx="12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s-E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3018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" name="Google Shape;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4174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p19:notes"/>
          <p:cNvSpPr txBox="1">
            <a:spLocks noGrp="1"/>
          </p:cNvSpPr>
          <p:nvPr>
            <p:ph type="body" idx="1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s-ES"/>
              <a:t>Agrupaciones de centros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s-ES"/>
              <a:t>E-twinning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s-ES"/>
              <a:t>Erasmus plus</a:t>
            </a:r>
            <a:endParaRPr/>
          </a:p>
        </p:txBody>
      </p:sp>
      <p:sp>
        <p:nvSpPr>
          <p:cNvPr id="330" name="Google Shape;330;p19:notes"/>
          <p:cNvSpPr txBox="1">
            <a:spLocks noGrp="1"/>
          </p:cNvSpPr>
          <p:nvPr>
            <p:ph type="sldNum" idx="12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24:notes"/>
          <p:cNvSpPr txBox="1">
            <a:spLocks noGrp="1"/>
          </p:cNvSpPr>
          <p:nvPr>
            <p:ph type="body" idx="1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74" name="Google Shape;374;p24:notes"/>
          <p:cNvSpPr txBox="1">
            <a:spLocks noGrp="1"/>
          </p:cNvSpPr>
          <p:nvPr>
            <p:ph type="sldNum" idx="12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s-ES"/>
              <a:t>15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1:notes"/>
          <p:cNvSpPr txBox="1">
            <a:spLocks noGrp="1"/>
          </p:cNvSpPr>
          <p:nvPr>
            <p:ph type="body" idx="1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</a:pPr>
            <a:r>
              <a:rPr lang="es-ES" b="1">
                <a:latin typeface="Trebuchet MS"/>
                <a:ea typeface="Trebuchet MS"/>
                <a:cs typeface="Trebuchet MS"/>
                <a:sym typeface="Trebuchet MS"/>
              </a:rPr>
              <a:t>IRAES 21 Euskal Erkidego Autonomoko ikastetxe jasangarrien sarea da, hau da, Eskola Jasangarria agiria lortu duten ikastetxeen sarea eta,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</a:pPr>
            <a:r>
              <a:rPr lang="es-ES" b="1">
                <a:latin typeface="Trebuchet MS"/>
                <a:ea typeface="Trebuchet MS"/>
                <a:cs typeface="Trebuchet MS"/>
                <a:sym typeface="Trebuchet MS"/>
              </a:rPr>
              <a:t>honekin batera, jasangarritasunerako hezkuntza bultzatzen dutenak.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</a:pPr>
            <a:r>
              <a:rPr lang="es-ES">
                <a:latin typeface="Trebuchet MS"/>
                <a:ea typeface="Trebuchet MS"/>
                <a:cs typeface="Trebuchet MS"/>
                <a:sym typeface="Trebuchet MS"/>
              </a:rPr>
              <a:t>Bertan ikasleek hartzen dute protagonismo osoa esperientziak trukatzen, proposamenak egiten, eskolako eta erkidegoko Konferentziak prestatzen, edo estatu zein nazioarte mailako esperientzietan beste ikasleekin parte hartzen. Helburu nagusia hauxe da: beste eskoletako zein  beste herrialdeetako ikasleekin planeta zaintzea.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54" name="Google Shape;254;p11:notes"/>
          <p:cNvSpPr txBox="1">
            <a:spLocks noGrp="1"/>
          </p:cNvSpPr>
          <p:nvPr>
            <p:ph type="sldNum" idx="12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1:notes"/>
          <p:cNvSpPr txBox="1">
            <a:spLocks noGrp="1"/>
          </p:cNvSpPr>
          <p:nvPr>
            <p:ph type="body" idx="1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</a:pPr>
            <a:r>
              <a:rPr lang="es-ES" b="1">
                <a:latin typeface="Trebuchet MS"/>
                <a:ea typeface="Trebuchet MS"/>
                <a:cs typeface="Trebuchet MS"/>
                <a:sym typeface="Trebuchet MS"/>
              </a:rPr>
              <a:t>IRAES 21 Euskal Erkidego Autonomoko ikastetxe jasangarrien sarea da, hau da, Eskola Jasangarria agiria lortu duten ikastetxeen sarea eta,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</a:pPr>
            <a:r>
              <a:rPr lang="es-ES" b="1">
                <a:latin typeface="Trebuchet MS"/>
                <a:ea typeface="Trebuchet MS"/>
                <a:cs typeface="Trebuchet MS"/>
                <a:sym typeface="Trebuchet MS"/>
              </a:rPr>
              <a:t>honekin batera, jasangarritasunerako hezkuntza bultzatzen dutenak.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</a:pPr>
            <a:r>
              <a:rPr lang="es-ES">
                <a:latin typeface="Trebuchet MS"/>
                <a:ea typeface="Trebuchet MS"/>
                <a:cs typeface="Trebuchet MS"/>
                <a:sym typeface="Trebuchet MS"/>
              </a:rPr>
              <a:t>Bertan ikasleek hartzen dute protagonismo osoa esperientziak trukatzen, proposamenak egiten, eskolako eta erkidegoko Konferentziak prestatzen, edo estatu zein nazioarte mailako esperientzietan beste ikasleekin parte hartzen. Helburu nagusia hauxe da: beste eskoletako zein  beste herrialdeetako ikasleekin planeta zaintzea.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54" name="Google Shape;254;p11:notes"/>
          <p:cNvSpPr txBox="1">
            <a:spLocks noGrp="1"/>
          </p:cNvSpPr>
          <p:nvPr>
            <p:ph type="sldNum" idx="12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9451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9:notes"/>
          <p:cNvSpPr txBox="1">
            <a:spLocks noGrp="1"/>
          </p:cNvSpPr>
          <p:nvPr>
            <p:ph type="body" idx="1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</a:pPr>
            <a:r>
              <a:rPr lang="es-ES" b="1">
                <a:latin typeface="Trebuchet MS"/>
                <a:ea typeface="Trebuchet MS"/>
                <a:cs typeface="Trebuchet MS"/>
                <a:sym typeface="Trebuchet MS"/>
              </a:rPr>
              <a:t>IRAES 21 Euskal Erkidego Autonomoko ikastetxe jasangarrien sarea da, hau da, Eskola Jasangarria agiria lortu duten ikastetxeen sarea eta,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</a:pPr>
            <a:r>
              <a:rPr lang="es-ES" b="1">
                <a:latin typeface="Trebuchet MS"/>
                <a:ea typeface="Trebuchet MS"/>
                <a:cs typeface="Trebuchet MS"/>
                <a:sym typeface="Trebuchet MS"/>
              </a:rPr>
              <a:t>honekin batera, jasangarritasunerako hezkuntza bultzatzen dutenak.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</a:pPr>
            <a:r>
              <a:rPr lang="es-ES">
                <a:latin typeface="Trebuchet MS"/>
                <a:ea typeface="Trebuchet MS"/>
                <a:cs typeface="Trebuchet MS"/>
                <a:sym typeface="Trebuchet MS"/>
              </a:rPr>
              <a:t>Bertan ikasleek hartzen dute protagonismo osoa esperientziak trukatzen, proposamenak egiten, eskolako eta erkidegoko Konferentziak prestatzen, edo estatu zein nazioarte mailako esperientzietan beste ikasleekin parte hartzen. Helburu nagusia hauxe da: beste eskoletako zein  beste herrialdeetako ikasleekin planeta zaintzea.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34" name="Google Shape;234;p9:notes"/>
          <p:cNvSpPr txBox="1">
            <a:spLocks noGrp="1"/>
          </p:cNvSpPr>
          <p:nvPr>
            <p:ph type="sldNum" idx="12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" name="Google Shape;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6539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1718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22:notes"/>
          <p:cNvSpPr txBox="1">
            <a:spLocks noGrp="1"/>
          </p:cNvSpPr>
          <p:nvPr>
            <p:ph type="body" idx="1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s-ES"/>
              <a:t>Komunikazioa blogaren bidez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s-ES"/>
              <a:t>E-mail 21iraes</a:t>
            </a:r>
            <a:endParaRPr/>
          </a:p>
        </p:txBody>
      </p:sp>
      <p:sp>
        <p:nvSpPr>
          <p:cNvPr id="355" name="Google Shape;355;p22:notes"/>
          <p:cNvSpPr txBox="1">
            <a:spLocks noGrp="1"/>
          </p:cNvSpPr>
          <p:nvPr>
            <p:ph type="sldNum" idx="12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18:notes"/>
          <p:cNvSpPr txBox="1">
            <a:spLocks noGrp="1"/>
          </p:cNvSpPr>
          <p:nvPr>
            <p:ph type="body" idx="1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23" name="Google Shape;323;p18:notes"/>
          <p:cNvSpPr txBox="1">
            <a:spLocks noGrp="1"/>
          </p:cNvSpPr>
          <p:nvPr>
            <p:ph type="sldNum" idx="12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s-E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18:notes"/>
          <p:cNvSpPr txBox="1">
            <a:spLocks noGrp="1"/>
          </p:cNvSpPr>
          <p:nvPr>
            <p:ph type="body" idx="1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23" name="Google Shape;323;p18:notes"/>
          <p:cNvSpPr txBox="1">
            <a:spLocks noGrp="1"/>
          </p:cNvSpPr>
          <p:nvPr>
            <p:ph type="sldNum" idx="12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s-E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4944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utsi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u bertikala eta testua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contenidos 2">
  <p:cSld name="Dos contenidos 2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2" name="Google Shape;102;p14"/>
          <p:cNvSpPr/>
          <p:nvPr/>
        </p:nvSpPr>
        <p:spPr>
          <a:xfrm>
            <a:off x="10337662" y="4398630"/>
            <a:ext cx="1700492" cy="1700492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4"/>
          <p:cNvSpPr>
            <a:spLocks noGrp="1"/>
          </p:cNvSpPr>
          <p:nvPr>
            <p:ph type="pic" idx="2"/>
          </p:nvPr>
        </p:nvSpPr>
        <p:spPr>
          <a:xfrm>
            <a:off x="5654414" y="265113"/>
            <a:ext cx="6089650" cy="6089650"/>
          </a:xfrm>
          <a:prstGeom prst="ellipse">
            <a:avLst/>
          </a:prstGeom>
          <a:gradFill>
            <a:gsLst>
              <a:gs pos="0">
                <a:srgbClr val="CCECFF"/>
              </a:gs>
              <a:gs pos="23000">
                <a:srgbClr val="66C7FF"/>
              </a:gs>
              <a:gs pos="69000">
                <a:srgbClr val="0079BF"/>
              </a:gs>
              <a:gs pos="97000">
                <a:srgbClr val="0079BF"/>
              </a:gs>
              <a:gs pos="100000">
                <a:srgbClr val="0079B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104" name="Google Shape;104;p14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body" idx="1"/>
          </p:nvPr>
        </p:nvSpPr>
        <p:spPr>
          <a:xfrm>
            <a:off x="1097279" y="2322728"/>
            <a:ext cx="4144096" cy="350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30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 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 sz="1400"/>
            </a:lvl2pPr>
            <a:lvl3pPr marL="137160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◦"/>
              <a:defRPr sz="1200"/>
            </a:lvl3pPr>
            <a:lvl4pPr marL="1828800" lvl="3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◦"/>
              <a:defRPr sz="1100"/>
            </a:lvl4pPr>
            <a:lvl5pPr marL="2286000" lvl="4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◦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7" name="Google Shape;107;p14"/>
          <p:cNvSpPr/>
          <p:nvPr/>
        </p:nvSpPr>
        <p:spPr>
          <a:xfrm>
            <a:off x="5535466" y="5600935"/>
            <a:ext cx="643415" cy="643415"/>
          </a:xfrm>
          <a:prstGeom prst="ellipse">
            <a:avLst/>
          </a:prstGeom>
          <a:noFill/>
          <a:ln w="38100" cap="flat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8" name="Google Shape;108;p14"/>
          <p:cNvSpPr/>
          <p:nvPr/>
        </p:nvSpPr>
        <p:spPr>
          <a:xfrm>
            <a:off x="5664569" y="541205"/>
            <a:ext cx="283407" cy="2834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9" name="Google Shape;109;p14"/>
          <p:cNvSpPr/>
          <p:nvPr/>
        </p:nvSpPr>
        <p:spPr>
          <a:xfrm rot="10800000" flipH="1">
            <a:off x="11885583" y="3453319"/>
            <a:ext cx="167338" cy="1673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10" name="Google Shape;110;p14"/>
          <p:cNvGrpSpPr/>
          <p:nvPr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11" name="Google Shape;111;p14"/>
            <p:cNvSpPr/>
            <p:nvPr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17" name="Google Shape;117;p14"/>
          <p:cNvSpPr txBox="1">
            <a:spLocks noGrp="1"/>
          </p:cNvSpPr>
          <p:nvPr>
            <p:ph type="title"/>
          </p:nvPr>
        </p:nvSpPr>
        <p:spPr>
          <a:xfrm>
            <a:off x="1097280" y="421817"/>
            <a:ext cx="4144095" cy="1369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Consolas"/>
              <a:buNone/>
              <a:defRPr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8" name="Google Shape;11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50602" y="6131444"/>
            <a:ext cx="2037449" cy="596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ontenido">
  <p:cSld name="Título y contenido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>
            <a:spLocks noGrp="1"/>
          </p:cNvSpPr>
          <p:nvPr>
            <p:ph type="body" idx="1"/>
          </p:nvPr>
        </p:nvSpPr>
        <p:spPr>
          <a:xfrm>
            <a:off x="1097280" y="2108201"/>
            <a:ext cx="10058400" cy="4276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800"/>
              <a:buChar char="◦"/>
              <a:defRPr/>
            </a:lvl9pPr>
          </a:lstStyle>
          <a:p>
            <a:endParaRPr/>
          </a:p>
        </p:txBody>
      </p:sp>
      <p:grpSp>
        <p:nvGrpSpPr>
          <p:cNvPr id="121" name="Google Shape;121;p15"/>
          <p:cNvGrpSpPr/>
          <p:nvPr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22" name="Google Shape;122;p15"/>
            <p:cNvSpPr/>
            <p:nvPr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28" name="Google Shape;128;p15"/>
          <p:cNvSpPr txBox="1">
            <a:spLocks noGrp="1"/>
          </p:cNvSpPr>
          <p:nvPr>
            <p:ph type="title"/>
          </p:nvPr>
        </p:nvSpPr>
        <p:spPr>
          <a:xfrm>
            <a:off x="1097280" y="421817"/>
            <a:ext cx="7339710" cy="1369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Consolas"/>
              <a:buNone/>
              <a:defRPr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5"/>
          <p:cNvSpPr/>
          <p:nvPr/>
        </p:nvSpPr>
        <p:spPr>
          <a:xfrm>
            <a:off x="5664570" y="125360"/>
            <a:ext cx="176394" cy="17639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0" name="Google Shape;130;p15"/>
          <p:cNvSpPr/>
          <p:nvPr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1" name="Google Shape;131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21051" y="259153"/>
            <a:ext cx="2037449" cy="596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ua eta edukia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talaren goiburua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 eduki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nparazioa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ua bakarrik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pigrafedun eduki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pigrafedun irudi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ua eta testu bertikala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file/d/1B6MtHMs1Zsoj2BUSkZMPqG6zhbFiTZDs/view?usp=sharing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youtube.com/watch?v=9MrvEoB5neY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bing.com/videos/riverview/relatedvideo?&amp;q=seminario+esenred&amp;&amp;mid=AAF961C3D65C8DEC0D39AAF961C3D65C8DEC0D39&amp;&amp;FORM=VRDGAR" TargetMode="External"/><Relationship Id="rId5" Type="http://schemas.openxmlformats.org/officeDocument/2006/relationships/hyperlink" Target="https://www.fundacionconama.org/" TargetMode="External"/><Relationship Id="rId4" Type="http://schemas.openxmlformats.org/officeDocument/2006/relationships/hyperlink" Target="https://sites.google.com/view/ix-simposio-docentes-esenred?usp=sharing" TargetMode="External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ezkuntza.sharepoint.com/:b:/s/Aintzatespenbatzordea/EUsgvPBa_ypGjBTBzhTyNxQB3u7G1R6PzLJ9ttKEjs-qeg?e=PaRRw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ezkuntza.sharepoint.com/:b:/s/Aintzatespenbatzordea/EUsgvPBa_ypGjBTBzhTyNxQB3u7G1R6PzLJ9ttKEjs-qeg?e=PaRRwU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hezkuntza.sharepoint.com/:p:/r/sites/EA2030PROGRAMA/_layouts/15/Doc2.aspx?action=edit&amp;sourcedoc=%7B88bcc2f0-7261-4177-8458-3d4d30f49e0c%7D&amp;wdOrigin=TEAMS-WEB.teamsSdk_ns.rwc&amp;wdExp=TEAMS-TREATMENT&amp;wdhostclicktime=1728492013761&amp;web=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raes21-ikasleak.blogspot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6"/>
          <p:cNvSpPr txBox="1">
            <a:spLocks noGrp="1"/>
          </p:cNvSpPr>
          <p:nvPr>
            <p:ph type="body" idx="4294967295"/>
          </p:nvPr>
        </p:nvSpPr>
        <p:spPr>
          <a:xfrm>
            <a:off x="785092" y="341744"/>
            <a:ext cx="10409382" cy="1454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ES" b="1" dirty="0" smtClean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SARE EKOSOZIALAK:</a:t>
            </a:r>
          </a:p>
          <a:p>
            <a:pPr marL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ES" b="1" dirty="0" smtClean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IRAES </a:t>
            </a:r>
            <a:r>
              <a:rPr lang="es-ES" b="1" dirty="0" smtClean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eta</a:t>
            </a:r>
            <a:r>
              <a:rPr lang="es-ES" b="1" dirty="0" smtClean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 ESenRED</a:t>
            </a:r>
            <a:endParaRPr dirty="0"/>
          </a:p>
        </p:txBody>
      </p:sp>
      <p:pic>
        <p:nvPicPr>
          <p:cNvPr id="141" name="Google Shape;14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17487" y="5630385"/>
            <a:ext cx="2198254" cy="9818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stuKoadroa 2"/>
          <p:cNvSpPr txBox="1"/>
          <p:nvPr/>
        </p:nvSpPr>
        <p:spPr>
          <a:xfrm>
            <a:off x="1858156" y="5630385"/>
            <a:ext cx="65041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atin typeface="Century Gothic" panose="020B0502020202020204" pitchFamily="34" charset="0"/>
              </a:rPr>
              <a:t>Mikel </a:t>
            </a:r>
            <a:r>
              <a:rPr lang="es-ES" b="1" dirty="0" err="1" smtClean="0">
                <a:latin typeface="Century Gothic" panose="020B0502020202020204" pitchFamily="34" charset="0"/>
              </a:rPr>
              <a:t>Barcenilla</a:t>
            </a:r>
            <a:endParaRPr lang="es-ES" b="1" dirty="0" smtClean="0">
              <a:latin typeface="Century Gothic" panose="020B0502020202020204" pitchFamily="34" charset="0"/>
            </a:endParaRPr>
          </a:p>
          <a:p>
            <a:pPr algn="r"/>
            <a:r>
              <a:rPr lang="es-E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Berritzegune</a:t>
            </a:r>
            <a:r>
              <a:rPr lang="es-E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Nagusiko</a:t>
            </a:r>
          </a:p>
          <a:p>
            <a:pPr algn="r"/>
            <a:r>
              <a:rPr lang="es-E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J</a:t>
            </a:r>
            <a:r>
              <a:rPr lang="es-E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asangarritasunerako</a:t>
            </a:r>
            <a:r>
              <a:rPr lang="es-E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s-E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ingurumen-hezkuntzako</a:t>
            </a:r>
            <a:r>
              <a:rPr lang="es-E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s-E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esparrua</a:t>
            </a:r>
            <a:endParaRPr lang="es-E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oogle Shape;13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342" y="343944"/>
            <a:ext cx="2001931" cy="893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oogle Shape;5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50764" y="208045"/>
            <a:ext cx="1738868" cy="1195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rudia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6528" y="1822610"/>
            <a:ext cx="6956927" cy="378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7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5"/>
          <p:cNvSpPr txBox="1"/>
          <p:nvPr/>
        </p:nvSpPr>
        <p:spPr>
          <a:xfrm>
            <a:off x="687950" y="572298"/>
            <a:ext cx="10941269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ES" sz="4000" dirty="0" err="1" smtClean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Urteko</a:t>
            </a:r>
            <a:r>
              <a:rPr lang="es-ES" sz="4000" dirty="0" smtClean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</a:t>
            </a:r>
            <a:r>
              <a:rPr lang="es-ES" sz="4000" b="1" dirty="0" err="1" smtClean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gaia</a:t>
            </a:r>
            <a:r>
              <a:rPr lang="es-ES" sz="4000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</a:t>
            </a:r>
            <a:r>
              <a:rPr lang="es-ES" sz="4000" b="1" dirty="0" err="1" smtClean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aukeratzeko</a:t>
            </a:r>
            <a:r>
              <a:rPr lang="es-ES" sz="4000" dirty="0" smtClean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, </a:t>
            </a:r>
            <a:r>
              <a:rPr lang="es-ES" sz="4000" dirty="0" err="1" smtClean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irakasleen</a:t>
            </a:r>
            <a:r>
              <a:rPr lang="es-ES" sz="4000" dirty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</a:t>
            </a:r>
            <a:r>
              <a:rPr lang="es-ES" sz="4000" dirty="0" smtClean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eta </a:t>
            </a:r>
            <a:r>
              <a:rPr lang="es-ES" sz="4000" dirty="0" err="1" smtClean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ikasleen</a:t>
            </a:r>
            <a:r>
              <a:rPr lang="es-ES" sz="4000" dirty="0" smtClean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</a:t>
            </a:r>
            <a:r>
              <a:rPr lang="es-ES" sz="4000" dirty="0" err="1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p</a:t>
            </a:r>
            <a:r>
              <a:rPr lang="es-ES" sz="4000" dirty="0" err="1" smtClean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roposamenak</a:t>
            </a:r>
            <a:r>
              <a:rPr lang="es-ES" sz="4000" dirty="0" smtClean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</a:t>
            </a:r>
            <a:r>
              <a:rPr lang="es-ES" sz="4000" dirty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eta </a:t>
            </a:r>
            <a:r>
              <a:rPr lang="es-ES" sz="4000" dirty="0" err="1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testuingurua</a:t>
            </a:r>
            <a:r>
              <a:rPr lang="es-ES" sz="4000" dirty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</a:t>
            </a:r>
            <a:r>
              <a:rPr lang="es-ES" sz="4000" dirty="0" err="1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kontuan</a:t>
            </a:r>
            <a:r>
              <a:rPr lang="es-ES" sz="4000" dirty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</a:t>
            </a:r>
            <a:r>
              <a:rPr lang="es-ES" sz="4000" dirty="0" err="1" smtClean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hartzen</a:t>
            </a:r>
            <a:r>
              <a:rPr lang="es-ES" sz="4000" dirty="0" smtClean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dugu</a:t>
            </a:r>
            <a:endParaRPr lang="es-ES" sz="4000" dirty="0">
              <a:solidFill>
                <a:schemeClr val="tx1"/>
              </a:solidFill>
              <a:latin typeface="Century Gothic" panose="020B0502020202020204" pitchFamily="34" charset="0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3" name="Irudi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345" y="2852460"/>
            <a:ext cx="5634182" cy="3330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oogle Shape;14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17487" y="5630385"/>
            <a:ext cx="2198254" cy="981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354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rudi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987" y="2959510"/>
            <a:ext cx="5614219" cy="3823522"/>
          </a:xfrm>
          <a:prstGeom prst="rect">
            <a:avLst/>
          </a:prstGeom>
        </p:spPr>
      </p:pic>
      <p:pic>
        <p:nvPicPr>
          <p:cNvPr id="8" name="Irudi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34" y="2959510"/>
            <a:ext cx="5624053" cy="3823522"/>
          </a:xfrm>
          <a:prstGeom prst="rect">
            <a:avLst/>
          </a:prstGeom>
        </p:spPr>
      </p:pic>
      <p:pic>
        <p:nvPicPr>
          <p:cNvPr id="2" name="Irudi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67" y="117987"/>
            <a:ext cx="5604387" cy="3136490"/>
          </a:xfrm>
          <a:prstGeom prst="rect">
            <a:avLst/>
          </a:prstGeom>
        </p:spPr>
      </p:pic>
      <p:pic>
        <p:nvPicPr>
          <p:cNvPr id="5" name="Irudi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820" y="117987"/>
            <a:ext cx="5614219" cy="2922485"/>
          </a:xfrm>
          <a:prstGeom prst="rect">
            <a:avLst/>
          </a:prstGeom>
        </p:spPr>
      </p:pic>
      <p:pic>
        <p:nvPicPr>
          <p:cNvPr id="4" name="Irudia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3927" y="2369203"/>
            <a:ext cx="3873500" cy="2289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0650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5"/>
          <p:cNvSpPr txBox="1"/>
          <p:nvPr/>
        </p:nvSpPr>
        <p:spPr>
          <a:xfrm>
            <a:off x="651004" y="507644"/>
            <a:ext cx="10941269" cy="4201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ES" sz="4800" dirty="0" err="1" smtClean="0">
                <a:solidFill>
                  <a:srgbClr val="FF0000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Aurtengo</a:t>
            </a:r>
            <a:r>
              <a:rPr lang="es-ES" sz="4800" dirty="0" smtClean="0">
                <a:solidFill>
                  <a:srgbClr val="FF0000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</a:t>
            </a:r>
            <a:r>
              <a:rPr lang="es-ES" sz="4800" dirty="0" err="1" smtClean="0">
                <a:solidFill>
                  <a:srgbClr val="FF0000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gaia</a:t>
            </a:r>
            <a:r>
              <a:rPr lang="es-ES" sz="4800" dirty="0" smtClean="0">
                <a:solidFill>
                  <a:srgbClr val="FF0000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:</a:t>
            </a:r>
            <a:endParaRPr lang="es-ES" sz="4800" dirty="0">
              <a:solidFill>
                <a:srgbClr val="FF0000"/>
              </a:solidFill>
              <a:latin typeface="Century Gothic" panose="020B0502020202020204" pitchFamily="34" charset="0"/>
              <a:ea typeface="Gloria Hallelujah"/>
              <a:cs typeface="Gloria Hallelujah"/>
              <a:sym typeface="Gloria Hallelujah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s-ES" sz="4800" b="1" dirty="0" smtClean="0">
              <a:solidFill>
                <a:schemeClr val="tx1"/>
              </a:solidFill>
              <a:latin typeface="Century Gothic" panose="020B0502020202020204" pitchFamily="34" charset="0"/>
              <a:ea typeface="Gloria Hallelujah"/>
              <a:cs typeface="Gloria Hallelujah"/>
              <a:sym typeface="Gloria Hallelujah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ES" sz="4800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OSASUNA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ES" sz="4800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</a:t>
            </a:r>
            <a:endParaRPr lang="es-ES" sz="4800" b="1" dirty="0">
              <a:solidFill>
                <a:schemeClr val="tx1"/>
              </a:solidFill>
              <a:latin typeface="Century Gothic" panose="020B0502020202020204" pitchFamily="34" charset="0"/>
              <a:ea typeface="Gloria Hallelujah"/>
              <a:cs typeface="Gloria Hallelujah"/>
              <a:sym typeface="Gloria Hallelujah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ES" sz="2500" dirty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(</a:t>
            </a:r>
            <a:r>
              <a:rPr lang="es-ES" sz="2500" dirty="0" err="1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fisikoa</a:t>
            </a:r>
            <a:r>
              <a:rPr lang="es-ES" sz="2500" dirty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, </a:t>
            </a:r>
            <a:r>
              <a:rPr lang="es-ES" sz="2500" dirty="0" err="1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mentala</a:t>
            </a:r>
            <a:r>
              <a:rPr lang="es-ES" sz="2500" dirty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, </a:t>
            </a:r>
            <a:r>
              <a:rPr lang="es-ES" sz="2500" dirty="0" err="1" smtClean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planetarena</a:t>
            </a:r>
            <a:r>
              <a:rPr lang="es-ES" sz="2500" dirty="0" smtClean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, </a:t>
            </a:r>
            <a:r>
              <a:rPr lang="es-ES" sz="2500" dirty="0" err="1" smtClean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biodibertsitatearen</a:t>
            </a:r>
            <a:r>
              <a:rPr lang="es-ES" sz="2500" dirty="0" smtClean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</a:t>
            </a:r>
            <a:r>
              <a:rPr lang="es-ES" sz="2500" dirty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galera…)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s-ES" sz="2500" b="1" i="0" u="none" strike="noStrike" cap="none" dirty="0">
              <a:solidFill>
                <a:srgbClr val="FF0000"/>
              </a:solidFill>
              <a:latin typeface="Century Gothic" panose="020B0502020202020204" pitchFamily="34" charset="0"/>
              <a:ea typeface="Gloria Hallelujah"/>
              <a:cs typeface="Gloria Hallelujah"/>
              <a:sym typeface="Gloria Hallelujah"/>
            </a:endParaRPr>
          </a:p>
          <a:p>
            <a:pPr lvl="0">
              <a:buSzPts val="4800"/>
            </a:pPr>
            <a:endParaRPr sz="2500" b="0" i="0" u="none" strike="noStrike" cap="none" dirty="0">
              <a:solidFill>
                <a:srgbClr val="FF0000"/>
              </a:solidFill>
              <a:latin typeface="Century Gothic" panose="020B0502020202020204" pitchFamily="34" charset="0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3" name="Google Shape;14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17487" y="5630385"/>
            <a:ext cx="2198254" cy="981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839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563" y="218897"/>
            <a:ext cx="2078182" cy="1479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stuKoadroa 1"/>
          <p:cNvSpPr txBox="1"/>
          <p:nvPr/>
        </p:nvSpPr>
        <p:spPr>
          <a:xfrm>
            <a:off x="2991388" y="308674"/>
            <a:ext cx="8803447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ESCUELAS EN RED</a:t>
            </a:r>
          </a:p>
          <a:p>
            <a:endParaRPr lang="es-ES" sz="2500" b="1" dirty="0">
              <a:solidFill>
                <a:schemeClr val="accent6"/>
              </a:solidFill>
              <a:latin typeface="Century Gothic" panose="020B0502020202020204" pitchFamily="34" charset="0"/>
            </a:endParaRPr>
          </a:p>
          <a:p>
            <a:r>
              <a:rPr lang="es-ES" sz="25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Estatuko</a:t>
            </a:r>
            <a:r>
              <a:rPr lang="es-ES" sz="25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ES" sz="25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beste</a:t>
            </a:r>
            <a:r>
              <a:rPr lang="es-ES" sz="25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ES" sz="25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sareekin</a:t>
            </a:r>
            <a:r>
              <a:rPr lang="es-ES" sz="25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batera, zer </a:t>
            </a:r>
            <a:r>
              <a:rPr lang="es-ES" sz="25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egiten</a:t>
            </a:r>
            <a:r>
              <a:rPr lang="es-ES" sz="25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du </a:t>
            </a:r>
            <a:r>
              <a:rPr lang="es-ES" sz="25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IRAESek</a:t>
            </a:r>
            <a:r>
              <a:rPr lang="es-ES" sz="25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?</a:t>
            </a:r>
            <a:endParaRPr lang="es-ES" sz="25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es-ES" sz="2500" dirty="0">
              <a:latin typeface="Century Gothic" panose="020B0502020202020204" pitchFamily="34" charset="0"/>
            </a:endParaRPr>
          </a:p>
          <a:p>
            <a:r>
              <a:rPr lang="es-ES" sz="2500" dirty="0">
                <a:latin typeface="Century Gothic" panose="020B0502020202020204" pitchFamily="34" charset="0"/>
                <a:hlinkClick r:id="rId4"/>
              </a:rPr>
              <a:t>SIMPOSIO</a:t>
            </a:r>
            <a:r>
              <a:rPr lang="es-ES" sz="2500" dirty="0">
                <a:latin typeface="Century Gothic" panose="020B0502020202020204" pitchFamily="34" charset="0"/>
              </a:rPr>
              <a:t> (</a:t>
            </a:r>
            <a:r>
              <a:rPr lang="es-ES" sz="2500" dirty="0" err="1" smtClean="0">
                <a:latin typeface="Century Gothic" panose="020B0502020202020204" pitchFamily="34" charset="0"/>
              </a:rPr>
              <a:t>Irakasleak</a:t>
            </a:r>
            <a:r>
              <a:rPr lang="es-ES" sz="2500" dirty="0" smtClean="0">
                <a:latin typeface="Century Gothic" panose="020B0502020202020204" pitchFamily="34" charset="0"/>
              </a:rPr>
              <a:t>)</a:t>
            </a:r>
            <a:endParaRPr lang="es-ES" sz="2500" dirty="0">
              <a:latin typeface="Century Gothic" panose="020B0502020202020204" pitchFamily="34" charset="0"/>
            </a:endParaRPr>
          </a:p>
          <a:p>
            <a:endParaRPr lang="es-ES" sz="2500" dirty="0">
              <a:latin typeface="Century Gothic" panose="020B0502020202020204" pitchFamily="34" charset="0"/>
            </a:endParaRPr>
          </a:p>
          <a:p>
            <a:r>
              <a:rPr lang="es-ES" sz="2500" dirty="0">
                <a:latin typeface="Century Gothic" panose="020B0502020202020204" pitchFamily="34" charset="0"/>
              </a:rPr>
              <a:t>MINTEGIA (</a:t>
            </a:r>
            <a:r>
              <a:rPr lang="es-ES" sz="2500" dirty="0" err="1">
                <a:latin typeface="Century Gothic" panose="020B0502020202020204" pitchFamily="34" charset="0"/>
              </a:rPr>
              <a:t>Teknikariak</a:t>
            </a:r>
            <a:r>
              <a:rPr lang="es-ES" sz="2500" dirty="0">
                <a:latin typeface="Century Gothic" panose="020B0502020202020204" pitchFamily="34" charset="0"/>
              </a:rPr>
              <a:t>)</a:t>
            </a:r>
          </a:p>
          <a:p>
            <a:endParaRPr lang="es-ES" sz="2500" dirty="0">
              <a:latin typeface="Century Gothic" panose="020B0502020202020204" pitchFamily="34" charset="0"/>
            </a:endParaRPr>
          </a:p>
          <a:p>
            <a:r>
              <a:rPr lang="es-ES" sz="2500" dirty="0">
                <a:latin typeface="Century Gothic" panose="020B0502020202020204" pitchFamily="34" charset="0"/>
                <a:hlinkClick r:id="rId5"/>
              </a:rPr>
              <a:t>CONAMA</a:t>
            </a:r>
            <a:r>
              <a:rPr lang="es-ES" sz="2500" dirty="0">
                <a:latin typeface="Century Gothic" panose="020B0502020202020204" pitchFamily="34" charset="0"/>
              </a:rPr>
              <a:t> (</a:t>
            </a:r>
            <a:r>
              <a:rPr lang="es-ES" sz="2500" dirty="0" err="1">
                <a:latin typeface="Century Gothic" panose="020B0502020202020204" pitchFamily="34" charset="0"/>
              </a:rPr>
              <a:t>Ikasleak</a:t>
            </a:r>
            <a:r>
              <a:rPr lang="es-ES" sz="2500" dirty="0">
                <a:latin typeface="Century Gothic" panose="020B0502020202020204" pitchFamily="34" charset="0"/>
              </a:rPr>
              <a:t>) (</a:t>
            </a:r>
            <a:r>
              <a:rPr lang="es-ES" sz="2500" dirty="0" err="1">
                <a:latin typeface="Century Gothic" panose="020B0502020202020204" pitchFamily="34" charset="0"/>
                <a:hlinkClick r:id="rId6"/>
              </a:rPr>
              <a:t>ikasleak</a:t>
            </a:r>
            <a:r>
              <a:rPr lang="es-ES" sz="2500" dirty="0">
                <a:latin typeface="Century Gothic" panose="020B0502020202020204" pitchFamily="34" charset="0"/>
                <a:hlinkClick r:id="rId6"/>
              </a:rPr>
              <a:t>, 4:37</a:t>
            </a:r>
            <a:r>
              <a:rPr lang="es-ES" sz="2500" dirty="0" smtClean="0">
                <a:latin typeface="Century Gothic" panose="020B0502020202020204" pitchFamily="34" charset="0"/>
              </a:rPr>
              <a:t>)</a:t>
            </a:r>
          </a:p>
          <a:p>
            <a:endParaRPr lang="es-ES" sz="2500" dirty="0">
              <a:latin typeface="Century Gothic" panose="020B0502020202020204" pitchFamily="34" charset="0"/>
            </a:endParaRPr>
          </a:p>
          <a:p>
            <a:r>
              <a:rPr lang="es-ES" sz="2500" dirty="0">
                <a:latin typeface="Century Gothic" panose="020B0502020202020204" pitchFamily="34" charset="0"/>
                <a:hlinkClick r:id="rId7"/>
              </a:rPr>
              <a:t>CONFINT</a:t>
            </a:r>
            <a:r>
              <a:rPr lang="es-ES" sz="2500" dirty="0">
                <a:latin typeface="Century Gothic" panose="020B0502020202020204" pitchFamily="34" charset="0"/>
              </a:rPr>
              <a:t> (</a:t>
            </a:r>
            <a:r>
              <a:rPr lang="es-ES" sz="2500" dirty="0" err="1">
                <a:latin typeface="Century Gothic" panose="020B0502020202020204" pitchFamily="34" charset="0"/>
              </a:rPr>
              <a:t>Ikasleak</a:t>
            </a:r>
            <a:r>
              <a:rPr lang="es-ES" sz="2500" dirty="0">
                <a:latin typeface="Century Gothic" panose="020B0502020202020204" pitchFamily="34" charset="0"/>
              </a:rPr>
              <a:t>)</a:t>
            </a:r>
          </a:p>
          <a:p>
            <a:endParaRPr lang="es-ES" sz="2500" dirty="0">
              <a:latin typeface="Century Gothic" panose="020B0502020202020204" pitchFamily="34" charset="0"/>
            </a:endParaRPr>
          </a:p>
          <a:p>
            <a:r>
              <a:rPr lang="es-ES" sz="2500" dirty="0">
                <a:latin typeface="Century Gothic" panose="020B0502020202020204" pitchFamily="34" charset="0"/>
                <a:hlinkClick r:id="rId8"/>
              </a:rPr>
              <a:t>NAZIOARTEKOTZE</a:t>
            </a:r>
            <a:endParaRPr lang="es-ES" sz="2500" dirty="0">
              <a:latin typeface="Century Gothic" panose="020B0502020202020204" pitchFamily="34" charset="0"/>
            </a:endParaRPr>
          </a:p>
          <a:p>
            <a:endParaRPr lang="es-ES" sz="2500" dirty="0">
              <a:latin typeface="Century Gothic" panose="020B0502020202020204" pitchFamily="34" charset="0"/>
            </a:endParaRPr>
          </a:p>
          <a:p>
            <a:r>
              <a:rPr lang="es-ES" sz="2500" dirty="0">
                <a:latin typeface="Century Gothic" panose="020B0502020202020204" pitchFamily="34" charset="0"/>
              </a:rPr>
              <a:t>…</a:t>
            </a:r>
          </a:p>
        </p:txBody>
      </p:sp>
      <p:pic>
        <p:nvPicPr>
          <p:cNvPr id="3" name="Irudia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3189" y="4364216"/>
            <a:ext cx="4431289" cy="2192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128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rudia 1" descr="Hau duen irudia testua, pantaila-argazkia, diagrama, Lurrazala&#10;&#10;Azalpena automatikoki sortu da">
            <a:extLst>
              <a:ext uri="{FF2B5EF4-FFF2-40B4-BE49-F238E27FC236}">
                <a16:creationId xmlns:a16="http://schemas.microsoft.com/office/drawing/2014/main" id="{E461F3A6-0D60-B9EA-3697-9261E3D4E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604" y="0"/>
            <a:ext cx="12422604" cy="7058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1"/>
          <p:cNvSpPr txBox="1"/>
          <p:nvPr/>
        </p:nvSpPr>
        <p:spPr>
          <a:xfrm>
            <a:off x="3453929" y="777965"/>
            <a:ext cx="589659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ES" sz="60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Gloria Hallelujah"/>
              </a:rPr>
              <a:t>Eskerrik asko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377" name="Google Shape;377;p41"/>
          <p:cNvSpPr txBox="1"/>
          <p:nvPr/>
        </p:nvSpPr>
        <p:spPr>
          <a:xfrm>
            <a:off x="2426652" y="3178670"/>
            <a:ext cx="416077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200" b="0" i="0" u="none" strike="noStrike" cap="none" dirty="0">
                <a:solidFill>
                  <a:schemeClr val="dk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iraes21@berritzeguneak.eus</a:t>
            </a:r>
            <a:endParaRPr sz="2200" b="0" i="0" u="none" strike="noStrike" cap="none" dirty="0">
              <a:solidFill>
                <a:schemeClr val="dk1"/>
              </a:solidFill>
              <a:latin typeface="Century Gothic" panose="020B0502020202020204" pitchFamily="34" charset="0"/>
              <a:ea typeface="Gloria Hallelujah"/>
              <a:cs typeface="Gloria Hallelujah"/>
              <a:sym typeface="Gloria Hallelujah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78" name="Google Shape;37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50524" y="5437977"/>
            <a:ext cx="2370421" cy="103567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80" name="Google Shape;380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779" y="5566308"/>
            <a:ext cx="2370421" cy="98406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82" name="Google Shape;382;p41"/>
          <p:cNvSpPr/>
          <p:nvPr/>
        </p:nvSpPr>
        <p:spPr>
          <a:xfrm>
            <a:off x="3980873" y="2732015"/>
            <a:ext cx="2994480" cy="26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 smtClean="0">
                <a:solidFill>
                  <a:schemeClr val="dk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Mikel </a:t>
            </a:r>
            <a:r>
              <a:rPr lang="es-ES" sz="2200" b="1" dirty="0" err="1" smtClean="0">
                <a:solidFill>
                  <a:schemeClr val="dk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Barcenilla</a:t>
            </a:r>
            <a:endParaRPr sz="2200" b="1" dirty="0">
              <a:solidFill>
                <a:schemeClr val="dk1"/>
              </a:solidFill>
              <a:latin typeface="Century Gothic" panose="020B0502020202020204" pitchFamily="34" charset="0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383" name="Google Shape;383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7299" y="2505309"/>
            <a:ext cx="2943225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6"/>
          <p:cNvSpPr txBox="1">
            <a:spLocks noGrp="1"/>
          </p:cNvSpPr>
          <p:nvPr>
            <p:ph type="body" idx="4294967295"/>
          </p:nvPr>
        </p:nvSpPr>
        <p:spPr>
          <a:xfrm>
            <a:off x="608278" y="1712879"/>
            <a:ext cx="10475912" cy="9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9498"/>
              <a:buChar char=" "/>
            </a:pPr>
            <a:r>
              <a:rPr lang="es-ES" dirty="0"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“</a:t>
            </a:r>
            <a:r>
              <a:rPr lang="es-ES" dirty="0" err="1"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Eskola</a:t>
            </a:r>
            <a:r>
              <a:rPr lang="es-ES" dirty="0"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Jasangarria</a:t>
            </a:r>
            <a:r>
              <a:rPr lang="es-ES" dirty="0"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” </a:t>
            </a:r>
            <a:r>
              <a:rPr lang="es-ES" dirty="0" err="1"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agiria</a:t>
            </a:r>
            <a:r>
              <a:rPr lang="es-ES" dirty="0"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lortu</a:t>
            </a:r>
            <a:r>
              <a:rPr lang="es-ES" dirty="0"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duten</a:t>
            </a:r>
            <a:r>
              <a:rPr lang="es-ES" dirty="0"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ikastetxeen</a:t>
            </a:r>
            <a:r>
              <a:rPr lang="es-ES" dirty="0"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</a:t>
            </a:r>
            <a:r>
              <a:rPr lang="es-ES" dirty="0" err="1" smtClean="0"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sarea</a:t>
            </a:r>
            <a:endParaRPr dirty="0">
              <a:latin typeface="Century Gothic" panose="020B0502020202020204" pitchFamily="34" charset="0"/>
              <a:ea typeface="Gloria Hallelujah"/>
              <a:cs typeface="Gloria Hallelujah"/>
              <a:sym typeface="Gloria Hallelujah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9498"/>
              <a:buNone/>
            </a:pPr>
            <a:endParaRPr dirty="0"/>
          </a:p>
        </p:txBody>
      </p:sp>
      <p:sp>
        <p:nvSpPr>
          <p:cNvPr id="257" name="Google Shape;257;p26"/>
          <p:cNvSpPr txBox="1">
            <a:spLocks noGrp="1"/>
          </p:cNvSpPr>
          <p:nvPr>
            <p:ph type="title" idx="4294967295"/>
          </p:nvPr>
        </p:nvSpPr>
        <p:spPr>
          <a:xfrm>
            <a:off x="1117600" y="329911"/>
            <a:ext cx="7340600" cy="136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Consolas"/>
              <a:buNone/>
            </a:pPr>
            <a:r>
              <a:rPr lang="es-ES" dirty="0" err="1">
                <a:solidFill>
                  <a:srgbClr val="FF0000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Zer</a:t>
            </a:r>
            <a:r>
              <a:rPr lang="es-ES" dirty="0">
                <a:solidFill>
                  <a:srgbClr val="FF0000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da IRAES 21?</a:t>
            </a:r>
            <a:endParaRPr dirty="0">
              <a:solidFill>
                <a:srgbClr val="FF0000"/>
              </a:solidFill>
              <a:latin typeface="Century Gothic" panose="020B0502020202020204" pitchFamily="34" charset="0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262" name="Google Shape;26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19490" y="289793"/>
            <a:ext cx="2184923" cy="72620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" name="Laukizuzena 1"/>
          <p:cNvSpPr/>
          <p:nvPr/>
        </p:nvSpPr>
        <p:spPr>
          <a:xfrm>
            <a:off x="3315855" y="5251831"/>
            <a:ext cx="887614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500" b="1" dirty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2024/25 </a:t>
            </a:r>
            <a:r>
              <a:rPr lang="es-ES" sz="2500" b="1" dirty="0" err="1" smtClean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ikasturtean</a:t>
            </a:r>
            <a:r>
              <a:rPr lang="es-ES" sz="2500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, </a:t>
            </a:r>
            <a:r>
              <a:rPr lang="es-ES" sz="2500" b="1" dirty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126 </a:t>
            </a:r>
            <a:r>
              <a:rPr lang="es-ES" sz="2500" b="1" dirty="0" err="1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ikastetxe</a:t>
            </a:r>
            <a:r>
              <a:rPr lang="es-ES" sz="2500" b="1" dirty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</a:t>
            </a:r>
            <a:r>
              <a:rPr lang="es-ES" sz="2500" b="1" dirty="0" err="1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zertifikatuak</a:t>
            </a:r>
            <a:r>
              <a:rPr lang="es-ES" sz="2500" b="1" dirty="0">
                <a:solidFill>
                  <a:schemeClr val="tx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</a:t>
            </a:r>
            <a:endParaRPr lang="es-ES" sz="25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Google Shape;22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61451">
            <a:off x="3295013" y="2808276"/>
            <a:ext cx="1600260" cy="18694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" name="Google Shape;14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06181" y="5966691"/>
            <a:ext cx="1609559" cy="645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rudia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036" y="2821661"/>
            <a:ext cx="2587861" cy="3646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6"/>
          <p:cNvSpPr/>
          <p:nvPr/>
        </p:nvSpPr>
        <p:spPr>
          <a:xfrm>
            <a:off x="970645" y="1416952"/>
            <a:ext cx="10704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dirty="0" err="1">
                <a:solidFill>
                  <a:srgbClr val="FF0000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Zein</a:t>
            </a:r>
            <a:r>
              <a:rPr lang="es-ES" sz="4400" dirty="0">
                <a:solidFill>
                  <a:srgbClr val="FF0000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da IRAES21 </a:t>
            </a:r>
            <a:r>
              <a:rPr lang="es-ES" sz="4400" dirty="0" err="1">
                <a:solidFill>
                  <a:srgbClr val="FF0000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sarearen</a:t>
            </a:r>
            <a:r>
              <a:rPr lang="es-ES" sz="4400" dirty="0">
                <a:solidFill>
                  <a:srgbClr val="FF0000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XEDEA?</a:t>
            </a:r>
            <a:endParaRPr sz="4400" dirty="0">
              <a:solidFill>
                <a:schemeClr val="dk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6"/>
          <p:cNvSpPr txBox="1"/>
          <p:nvPr/>
        </p:nvSpPr>
        <p:spPr>
          <a:xfrm>
            <a:off x="1108364" y="3582975"/>
            <a:ext cx="7340600" cy="136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Consolas"/>
              <a:buNone/>
            </a:pPr>
            <a:r>
              <a:rPr lang="es-ES" sz="4400" dirty="0" err="1">
                <a:solidFill>
                  <a:srgbClr val="FF0000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Ezaugarriak</a:t>
            </a:r>
            <a:endParaRPr sz="4400" dirty="0">
              <a:solidFill>
                <a:srgbClr val="FF0000"/>
              </a:solidFill>
              <a:latin typeface="Century Gothic" panose="020B0502020202020204" pitchFamily="34" charset="0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260" name="Google Shape;260;p26"/>
          <p:cNvSpPr txBox="1"/>
          <p:nvPr/>
        </p:nvSpPr>
        <p:spPr>
          <a:xfrm>
            <a:off x="579645" y="2398669"/>
            <a:ext cx="10475912" cy="1013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2500"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0810"/>
              <a:buFont typeface="Arial"/>
              <a:buChar char=" "/>
            </a:pPr>
            <a:r>
              <a:rPr lang="es-ES" sz="3200" dirty="0">
                <a:solidFill>
                  <a:schemeClr val="dk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Batera, </a:t>
            </a:r>
            <a:r>
              <a:rPr lang="es-ES" sz="3200" dirty="0" err="1">
                <a:solidFill>
                  <a:schemeClr val="dk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jasangarritasunerako</a:t>
            </a:r>
            <a:r>
              <a:rPr lang="es-ES" sz="3200" dirty="0">
                <a:solidFill>
                  <a:schemeClr val="dk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</a:t>
            </a:r>
            <a:r>
              <a:rPr lang="es-ES" sz="3200" dirty="0" err="1">
                <a:solidFill>
                  <a:schemeClr val="dk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hezkuntza</a:t>
            </a:r>
            <a:r>
              <a:rPr lang="es-ES" sz="3200" dirty="0">
                <a:solidFill>
                  <a:schemeClr val="dk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</a:t>
            </a:r>
            <a:r>
              <a:rPr lang="es-ES" sz="3200" dirty="0" err="1" smtClean="0">
                <a:solidFill>
                  <a:schemeClr val="dk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bultzatzea</a:t>
            </a:r>
            <a:r>
              <a:rPr lang="es-ES" sz="3200" dirty="0" smtClean="0">
                <a:solidFill>
                  <a:schemeClr val="dk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. </a:t>
            </a:r>
            <a:endParaRPr sz="3200" dirty="0">
              <a:solidFill>
                <a:schemeClr val="dk1"/>
              </a:solidFill>
              <a:latin typeface="Century Gothic" panose="020B0502020202020204" pitchFamily="34" charset="0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261" name="Google Shape;261;p26"/>
          <p:cNvSpPr txBox="1"/>
          <p:nvPr/>
        </p:nvSpPr>
        <p:spPr>
          <a:xfrm>
            <a:off x="579645" y="4921108"/>
            <a:ext cx="65835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9498"/>
              <a:buFont typeface="Arial"/>
              <a:buChar char=" "/>
            </a:pPr>
            <a:r>
              <a:rPr lang="es-ES" sz="2800" dirty="0">
                <a:solidFill>
                  <a:schemeClr val="dk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Parte-</a:t>
            </a:r>
            <a:r>
              <a:rPr lang="es-ES" sz="2800" dirty="0" err="1">
                <a:solidFill>
                  <a:schemeClr val="dk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hartzea</a:t>
            </a:r>
            <a:r>
              <a:rPr lang="es-ES" sz="2800" dirty="0">
                <a:solidFill>
                  <a:schemeClr val="dk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</a:t>
            </a:r>
            <a:r>
              <a:rPr lang="es-ES" sz="2800" dirty="0" err="1">
                <a:solidFill>
                  <a:schemeClr val="dk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borondatezkoa</a:t>
            </a:r>
            <a:r>
              <a:rPr lang="es-ES" sz="2800" dirty="0">
                <a:solidFill>
                  <a:schemeClr val="dk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</a:t>
            </a:r>
            <a:r>
              <a:rPr lang="es-ES" sz="2800" dirty="0" smtClean="0">
                <a:solidFill>
                  <a:schemeClr val="dk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da.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262" name="Google Shape;26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50036" y="289792"/>
            <a:ext cx="2554378" cy="94788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0" name="Google Shape;14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9091" y="5819608"/>
            <a:ext cx="1886650" cy="79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20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5963" y="3014841"/>
            <a:ext cx="1820061" cy="23555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6562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4"/>
          <p:cNvSpPr txBox="1"/>
          <p:nvPr/>
        </p:nvSpPr>
        <p:spPr>
          <a:xfrm>
            <a:off x="889871" y="1560434"/>
            <a:ext cx="5898666" cy="70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 fontScale="6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Consolas"/>
              <a:buNone/>
            </a:pPr>
            <a:r>
              <a:rPr lang="es-ES" sz="4400" dirty="0">
                <a:solidFill>
                  <a:schemeClr val="hlink"/>
                </a:solidFill>
                <a:latin typeface="Centuri goth"/>
                <a:ea typeface="Gloria Hallelujah"/>
                <a:cs typeface="Gloria Hallelujah"/>
                <a:sym typeface="Gloria Hallelujah"/>
                <a:hlinkClick r:id="rId3"/>
              </a:rPr>
              <a:t>2023/24ko </a:t>
            </a:r>
            <a:r>
              <a:rPr lang="es-ES" sz="4400" dirty="0" err="1">
                <a:solidFill>
                  <a:schemeClr val="hlink"/>
                </a:solidFill>
                <a:latin typeface="Centuri goth"/>
                <a:ea typeface="Gloria Hallelujah"/>
                <a:cs typeface="Gloria Hallelujah"/>
                <a:sym typeface="Gloria Hallelujah"/>
                <a:hlinkClick r:id="rId3"/>
              </a:rPr>
              <a:t>Esperientzia</a:t>
            </a:r>
            <a:r>
              <a:rPr lang="es-ES" sz="4400" dirty="0">
                <a:solidFill>
                  <a:schemeClr val="hlink"/>
                </a:solidFill>
                <a:latin typeface="Centuri goth"/>
                <a:ea typeface="Gloria Hallelujah"/>
                <a:cs typeface="Gloria Hallelujah"/>
                <a:sym typeface="Gloria Hallelujah"/>
                <a:hlinkClick r:id="rId3"/>
              </a:rPr>
              <a:t> </a:t>
            </a:r>
            <a:r>
              <a:rPr lang="es-ES" sz="4400" dirty="0" err="1">
                <a:solidFill>
                  <a:schemeClr val="hlink"/>
                </a:solidFill>
                <a:latin typeface="Centuri goth"/>
                <a:ea typeface="Gloria Hallelujah"/>
                <a:cs typeface="Gloria Hallelujah"/>
                <a:sym typeface="Gloria Hallelujah"/>
                <a:hlinkClick r:id="rId3"/>
              </a:rPr>
              <a:t>arrakastatsuak</a:t>
            </a:r>
            <a:endParaRPr sz="4400" dirty="0">
              <a:solidFill>
                <a:schemeClr val="hlink"/>
              </a:solidFill>
              <a:latin typeface="Centuri got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238" name="Google Shape;23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45829">
            <a:off x="5847963" y="1930865"/>
            <a:ext cx="5981811" cy="4638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12A8E05-0D7A-638F-B413-778640688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871" y="3026861"/>
            <a:ext cx="5591175" cy="3484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stuKoadroa 2"/>
          <p:cNvSpPr txBox="1"/>
          <p:nvPr/>
        </p:nvSpPr>
        <p:spPr>
          <a:xfrm>
            <a:off x="668595" y="528682"/>
            <a:ext cx="71578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IRAES FAMILIAK </a:t>
            </a:r>
            <a:r>
              <a:rPr lang="es-ES" sz="3000" dirty="0">
                <a:solidFill>
                  <a:srgbClr val="FF0000"/>
                </a:solidFill>
                <a:latin typeface="Century Gothic" panose="020B0502020202020204" pitchFamily="34" charset="0"/>
              </a:rPr>
              <a:t>HAZTEN JARRAITZEN DU…</a:t>
            </a:r>
          </a:p>
        </p:txBody>
      </p:sp>
      <p:pic>
        <p:nvPicPr>
          <p:cNvPr id="7" name="Google Shape;141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06181" y="5966691"/>
            <a:ext cx="1609559" cy="645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7975" y="5196215"/>
            <a:ext cx="1362578" cy="109140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"/>
          <p:cNvSpPr/>
          <p:nvPr/>
        </p:nvSpPr>
        <p:spPr>
          <a:xfrm>
            <a:off x="380931" y="337797"/>
            <a:ext cx="10896666" cy="12120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JASANGARRITASUNERAKO INGURUMEN HEZKUNTZAKO SAREAK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2400" b="1" dirty="0"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s-ES" sz="2400" dirty="0" err="1">
                <a:latin typeface="Century Gothic" panose="020B0502020202020204" pitchFamily="34" charset="0"/>
              </a:rPr>
              <a:t>Ingurugela</a:t>
            </a:r>
            <a:r>
              <a:rPr lang="es-ES" sz="2400" dirty="0">
                <a:latin typeface="Century Gothic" panose="020B0502020202020204" pitchFamily="34" charset="0"/>
              </a:rPr>
              <a:t> (1990-2023) – BN (2023tik </a:t>
            </a:r>
            <a:r>
              <a:rPr lang="es-ES" sz="2400" dirty="0" err="1">
                <a:latin typeface="Century Gothic" panose="020B0502020202020204" pitchFamily="34" charset="0"/>
              </a:rPr>
              <a:t>aurrera</a:t>
            </a:r>
            <a:r>
              <a:rPr lang="es-ES" sz="2400" dirty="0"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61" name="Google Shape;61;p1"/>
          <p:cNvSpPr txBox="1"/>
          <p:nvPr/>
        </p:nvSpPr>
        <p:spPr>
          <a:xfrm>
            <a:off x="380931" y="2156521"/>
            <a:ext cx="4542052" cy="1661963"/>
          </a:xfrm>
          <a:prstGeom prst="rect">
            <a:avLst/>
          </a:prstGeom>
          <a:solidFill>
            <a:schemeClr val="bg1"/>
          </a:solidFill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1800"/>
            </a:pPr>
            <a:r>
              <a:rPr lang="es-ES" sz="2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Eskolako</a:t>
            </a:r>
            <a:r>
              <a:rPr lang="es-E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Agenda 2030 </a:t>
            </a:r>
            <a:endParaRPr lang="es-ES" sz="24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buSzPts val="1800"/>
            </a:pPr>
            <a:endParaRPr lang="es-ES" sz="2400" dirty="0">
              <a:latin typeface="Century Gothic" panose="020B0502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dirty="0">
                <a:latin typeface="Century Gothic" panose="020B0502020202020204" pitchFamily="34" charset="0"/>
              </a:rPr>
              <a:t>		470</a:t>
            </a:r>
            <a:r>
              <a:rPr lang="es-ES" sz="2400" b="0" i="0" u="none" strike="noStrike" cap="none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ikastetxe</a:t>
            </a:r>
            <a:endParaRPr dirty="0">
              <a:latin typeface="Century Gothic" panose="020B0502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dirty="0">
                <a:latin typeface="Century Gothic" panose="020B0502020202020204" pitchFamily="34" charset="0"/>
              </a:rPr>
              <a:t>		230.0</a:t>
            </a:r>
            <a:r>
              <a:rPr lang="es-ES" sz="2400" b="0" i="0" u="none" strike="noStrike" cap="none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00 </a:t>
            </a:r>
            <a:r>
              <a:rPr lang="es-ES" sz="2400" dirty="0" err="1">
                <a:latin typeface="Century Gothic" panose="020B0502020202020204" pitchFamily="34" charset="0"/>
              </a:rPr>
              <a:t>ikasle</a:t>
            </a:r>
            <a:endParaRPr sz="2400" b="0" i="0" u="none" strike="noStrike" cap="none" dirty="0">
              <a:solidFill>
                <a:srgbClr val="000000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0" name="Google Shape;62;p1"/>
          <p:cNvSpPr txBox="1"/>
          <p:nvPr/>
        </p:nvSpPr>
        <p:spPr>
          <a:xfrm>
            <a:off x="6631709" y="2156520"/>
            <a:ext cx="4888120" cy="1661963"/>
          </a:xfrm>
          <a:prstGeom prst="rect">
            <a:avLst/>
          </a:prstGeom>
          <a:solidFill>
            <a:schemeClr val="bg1"/>
          </a:solidFill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IRAES 21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dirty="0" smtClean="0">
                <a:latin typeface="Century Gothic" panose="020B0502020202020204" pitchFamily="34" charset="0"/>
              </a:rPr>
              <a:t>126 </a:t>
            </a:r>
            <a:r>
              <a:rPr lang="es-ES" sz="2400" dirty="0" err="1">
                <a:latin typeface="Century Gothic" panose="020B0502020202020204" pitchFamily="34" charset="0"/>
              </a:rPr>
              <a:t>Eskola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jasangarri</a:t>
            </a:r>
            <a:endParaRPr lang="es-ES" sz="2400" dirty="0">
              <a:latin typeface="Century Gothic" panose="020B0502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s-ES" sz="24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s-ES" sz="2400" dirty="0"/>
          </a:p>
        </p:txBody>
      </p:sp>
      <p:sp>
        <p:nvSpPr>
          <p:cNvPr id="11" name="Google Shape;62;p1"/>
          <p:cNvSpPr txBox="1"/>
          <p:nvPr/>
        </p:nvSpPr>
        <p:spPr>
          <a:xfrm>
            <a:off x="3349301" y="4211783"/>
            <a:ext cx="5284857" cy="2400627"/>
          </a:xfrm>
          <a:prstGeom prst="rect">
            <a:avLst/>
          </a:prstGeom>
          <a:solidFill>
            <a:schemeClr val="bg1"/>
          </a:solidFill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ESenRED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dirty="0">
                <a:latin typeface="Century Gothic" panose="020B0502020202020204" pitchFamily="34" charset="0"/>
              </a:rPr>
              <a:t>(</a:t>
            </a:r>
            <a:r>
              <a:rPr lang="es-ES" sz="2400" dirty="0" err="1">
                <a:latin typeface="Century Gothic" panose="020B0502020202020204" pitchFamily="34" charset="0"/>
              </a:rPr>
              <a:t>Estatuko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sareen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sarea</a:t>
            </a:r>
            <a:r>
              <a:rPr lang="es-ES" sz="2400" dirty="0">
                <a:latin typeface="Century Gothic" panose="020B0502020202020204" pitchFamily="34" charset="0"/>
              </a:rPr>
              <a:t>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s-ES" sz="2400" dirty="0">
              <a:latin typeface="Gloria Hallelujah" panose="02000000000000000000" pitchFamily="2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SIMPOSIO (</a:t>
            </a:r>
            <a:r>
              <a:rPr lang="es-ES" sz="1200" dirty="0" err="1">
                <a:latin typeface="Century Gothic" panose="020B0502020202020204" pitchFamily="34" charset="0"/>
              </a:rPr>
              <a:t>Irakasleak</a:t>
            </a:r>
            <a:r>
              <a:rPr lang="es-ES" sz="1200" dirty="0">
                <a:latin typeface="Century Gothic" panose="020B0502020202020204" pitchFamily="34" charset="0"/>
              </a:rPr>
              <a:t> eta </a:t>
            </a:r>
            <a:r>
              <a:rPr lang="es-ES" sz="1200" dirty="0" err="1">
                <a:latin typeface="Century Gothic" panose="020B0502020202020204" pitchFamily="34" charset="0"/>
              </a:rPr>
              <a:t>teknikariak</a:t>
            </a:r>
            <a:r>
              <a:rPr lang="es-ES" sz="1200" dirty="0">
                <a:latin typeface="Century Gothic" panose="020B0502020202020204" pitchFamily="34" charset="0"/>
              </a:rPr>
              <a:t>)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MINTEGIA (</a:t>
            </a:r>
            <a:r>
              <a:rPr lang="es-ES" sz="1200" dirty="0" err="1">
                <a:latin typeface="Century Gothic" panose="020B0502020202020204" pitchFamily="34" charset="0"/>
              </a:rPr>
              <a:t>Teknikariak</a:t>
            </a:r>
            <a:r>
              <a:rPr lang="es-ES" sz="1200" dirty="0">
                <a:latin typeface="Century Gothic" panose="020B0502020202020204" pitchFamily="34" charset="0"/>
              </a:rPr>
              <a:t>)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CONFINT (</a:t>
            </a:r>
            <a:r>
              <a:rPr lang="es-ES" sz="1200" dirty="0" err="1">
                <a:latin typeface="Century Gothic" panose="020B0502020202020204" pitchFamily="34" charset="0"/>
              </a:rPr>
              <a:t>Ikasleak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…</a:t>
            </a:r>
            <a:endParaRPr lang="es-ES" sz="1200" dirty="0">
              <a:latin typeface="Gloria Hallelujah" panose="02000000000000000000" pitchFamily="2" charset="0"/>
            </a:endParaRPr>
          </a:p>
        </p:txBody>
      </p:sp>
      <p:pic>
        <p:nvPicPr>
          <p:cNvPr id="2" name="Irudia 1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68" y="3277765"/>
            <a:ext cx="2085178" cy="1065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rudia 2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0167" y="3140365"/>
            <a:ext cx="2804761" cy="1071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ezia eskuinera 6"/>
          <p:cNvSpPr/>
          <p:nvPr/>
        </p:nvSpPr>
        <p:spPr>
          <a:xfrm>
            <a:off x="5096984" y="2732256"/>
            <a:ext cx="1413162" cy="5693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Google Shape;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3458" y="5196215"/>
            <a:ext cx="1886962" cy="129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Gezia eskuinera 11"/>
          <p:cNvSpPr/>
          <p:nvPr/>
        </p:nvSpPr>
        <p:spPr>
          <a:xfrm rot="8596236">
            <a:off x="7875215" y="4709361"/>
            <a:ext cx="1413162" cy="5693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Google Shape;141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06181" y="5966691"/>
            <a:ext cx="1609559" cy="645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8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14"/>
          <p:cNvSpPr txBox="1"/>
          <p:nvPr/>
        </p:nvSpPr>
        <p:spPr>
          <a:xfrm>
            <a:off x="528252" y="2208254"/>
            <a:ext cx="4369801" cy="455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redes de centros escolares hacia la sostenibilidad, promovidas por administraciones públicas</a:t>
            </a:r>
          </a:p>
          <a:p>
            <a:r>
              <a:rPr lang="es-E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E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4800 centros educativos implicados</a:t>
            </a:r>
          </a:p>
          <a:p>
            <a:r>
              <a:rPr lang="es-ES" sz="2500" dirty="0">
                <a:solidFill>
                  <a:schemeClr val="bg1"/>
                </a:solidFill>
              </a:rPr>
              <a:t/>
            </a:r>
            <a:br>
              <a:rPr lang="es-ES" sz="2500" dirty="0">
                <a:solidFill>
                  <a:schemeClr val="bg1"/>
                </a:solidFill>
              </a:rPr>
            </a:br>
            <a:endParaRPr sz="2500" dirty="0">
              <a:solidFill>
                <a:schemeClr val="bg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" name="Irudi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85" y="79248"/>
            <a:ext cx="11009376" cy="5599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3918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9"/>
          <p:cNvSpPr txBox="1">
            <a:spLocks noGrp="1"/>
          </p:cNvSpPr>
          <p:nvPr>
            <p:ph type="title" idx="4294967295"/>
          </p:nvPr>
        </p:nvSpPr>
        <p:spPr>
          <a:xfrm>
            <a:off x="463078" y="266311"/>
            <a:ext cx="8267700" cy="855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Consolas"/>
              <a:buNone/>
            </a:pPr>
            <a:r>
              <a:rPr lang="es-ES" sz="4000" b="1" dirty="0" err="1">
                <a:solidFill>
                  <a:srgbClr val="FF0000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Komunikazioa</a:t>
            </a:r>
            <a:r>
              <a:rPr lang="es-ES" sz="4000" b="1" dirty="0">
                <a:solidFill>
                  <a:srgbClr val="FF0000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</a:t>
            </a:r>
            <a:r>
              <a:rPr lang="es-ES" sz="4000" dirty="0" smtClean="0">
                <a:solidFill>
                  <a:srgbClr val="FF0000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IRAES-en</a:t>
            </a:r>
            <a:endParaRPr sz="4000" dirty="0">
              <a:solidFill>
                <a:srgbClr val="FF0000"/>
              </a:solidFill>
              <a:latin typeface="Century Gothic" panose="020B0502020202020204" pitchFamily="34" charset="0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362" name="Google Shape;362;p39"/>
          <p:cNvSpPr/>
          <p:nvPr/>
        </p:nvSpPr>
        <p:spPr>
          <a:xfrm>
            <a:off x="465823" y="6338352"/>
            <a:ext cx="468269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None/>
            </a:pPr>
            <a:r>
              <a:rPr lang="es-ES" sz="2000" b="1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http://iraes21-ikasleak.blogspot.com/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rudi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838" y="1072320"/>
            <a:ext cx="9470015" cy="5315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Google Shape;14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84508" y="147782"/>
            <a:ext cx="1766577" cy="682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5"/>
          <p:cNvSpPr txBox="1"/>
          <p:nvPr/>
        </p:nvSpPr>
        <p:spPr>
          <a:xfrm>
            <a:off x="1422151" y="1803919"/>
            <a:ext cx="1144904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ES" sz="4800" b="1" i="0" u="none" strike="noStrike" cap="none" dirty="0" err="1">
                <a:solidFill>
                  <a:srgbClr val="FF0000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Zer</a:t>
            </a:r>
            <a:r>
              <a:rPr lang="es-ES" sz="4800" b="1" i="0" u="none" strike="noStrike" cap="none" dirty="0">
                <a:solidFill>
                  <a:srgbClr val="FF0000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</a:t>
            </a:r>
            <a:r>
              <a:rPr lang="es-ES" sz="4800" b="1" i="0" u="none" strike="noStrike" cap="none" dirty="0" err="1">
                <a:solidFill>
                  <a:srgbClr val="FF0000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egingo</a:t>
            </a:r>
            <a:r>
              <a:rPr lang="es-ES" sz="4800" b="1" i="0" u="none" strike="noStrike" cap="none" dirty="0">
                <a:solidFill>
                  <a:srgbClr val="FF0000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 dugu 2024-25ean?</a:t>
            </a:r>
            <a:endParaRPr sz="4800" b="0" i="0" u="none" strike="noStrike" cap="none" dirty="0">
              <a:solidFill>
                <a:srgbClr val="FF0000"/>
              </a:solidFill>
              <a:latin typeface="Century Gothic" panose="020B0502020202020204" pitchFamily="34" charset="0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326" name="Google Shape;32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8600" y="3136249"/>
            <a:ext cx="2710370" cy="271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4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0617" y="5846619"/>
            <a:ext cx="1905123" cy="765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5"/>
          <p:cNvSpPr txBox="1"/>
          <p:nvPr/>
        </p:nvSpPr>
        <p:spPr>
          <a:xfrm>
            <a:off x="798786" y="710844"/>
            <a:ext cx="10941269" cy="6494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ES" sz="4800" b="1" dirty="0" err="1">
                <a:solidFill>
                  <a:srgbClr val="FF0000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P</a:t>
            </a:r>
            <a:r>
              <a:rPr lang="es-ES" sz="4800" b="1" dirty="0" err="1" smtClean="0">
                <a:solidFill>
                  <a:srgbClr val="FF0000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roposamenak</a:t>
            </a:r>
            <a:r>
              <a:rPr lang="es-ES" sz="48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:</a:t>
            </a:r>
            <a:endParaRPr lang="es-ES" sz="4800" b="1" dirty="0">
              <a:solidFill>
                <a:srgbClr val="FF0000"/>
              </a:solidFill>
              <a:latin typeface="Century Gothic" panose="020B0502020202020204" pitchFamily="34" charset="0"/>
              <a:ea typeface="Gloria Hallelujah"/>
              <a:cs typeface="Gloria Hallelujah"/>
              <a:sym typeface="Gloria Hallelujah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s-ES" sz="2000" b="1" i="1" u="none" strike="noStrike" cap="none" dirty="0">
              <a:solidFill>
                <a:srgbClr val="FF0000"/>
              </a:solidFill>
              <a:latin typeface="Century Gothic" panose="020B0502020202020204" pitchFamily="34" charset="0"/>
              <a:ea typeface="Gloria Hallelujah"/>
              <a:cs typeface="Gloria Hallelujah"/>
              <a:sym typeface="Gloria Hallelujah"/>
            </a:endParaRPr>
          </a:p>
          <a:p>
            <a:pPr marL="285750" lvl="0" indent="-285750">
              <a:buSzPts val="4800"/>
              <a:buFontTx/>
              <a:buChar char="-"/>
            </a:pPr>
            <a:r>
              <a:rPr lang="es-ES" sz="2000" i="1" dirty="0" err="1"/>
              <a:t>Kontsumoaren</a:t>
            </a:r>
            <a:r>
              <a:rPr lang="es-ES" sz="2000" i="1" dirty="0"/>
              <a:t> </a:t>
            </a:r>
            <a:r>
              <a:rPr lang="es-ES" sz="2000" i="1" dirty="0" err="1"/>
              <a:t>barruan</a:t>
            </a:r>
            <a:r>
              <a:rPr lang="es-ES" sz="2000" i="1" dirty="0"/>
              <a:t> </a:t>
            </a:r>
            <a:r>
              <a:rPr lang="es-ES" sz="2000" i="1" dirty="0" err="1"/>
              <a:t>gai</a:t>
            </a:r>
            <a:r>
              <a:rPr lang="es-ES" sz="2000" i="1" dirty="0"/>
              <a:t> asko </a:t>
            </a:r>
            <a:r>
              <a:rPr lang="es-ES" sz="2000" i="1" dirty="0" err="1"/>
              <a:t>daude</a:t>
            </a:r>
            <a:r>
              <a:rPr lang="es-ES" sz="2000" i="1" dirty="0"/>
              <a:t> </a:t>
            </a:r>
            <a:r>
              <a:rPr lang="es-ES" sz="2000" i="1" dirty="0" err="1"/>
              <a:t>lantzeko</a:t>
            </a:r>
            <a:r>
              <a:rPr lang="es-ES" sz="2000" i="1" dirty="0"/>
              <a:t>, </a:t>
            </a:r>
            <a:r>
              <a:rPr lang="es-ES" sz="2000" i="1" dirty="0" err="1"/>
              <a:t>ondorioz</a:t>
            </a:r>
            <a:r>
              <a:rPr lang="es-ES" sz="2000" i="1" dirty="0"/>
              <a:t>, nire </a:t>
            </a:r>
            <a:r>
              <a:rPr lang="es-ES" sz="2000" i="1" dirty="0" err="1"/>
              <a:t>ustez</a:t>
            </a:r>
            <a:r>
              <a:rPr lang="es-ES" sz="2000" i="1" dirty="0"/>
              <a:t> </a:t>
            </a:r>
            <a:r>
              <a:rPr lang="es-ES" sz="2000" i="1" dirty="0" err="1"/>
              <a:t>kontsumo</a:t>
            </a:r>
            <a:r>
              <a:rPr lang="es-ES" sz="2000" i="1" dirty="0"/>
              <a:t> </a:t>
            </a:r>
            <a:r>
              <a:rPr lang="es-ES" sz="2000" i="1" dirty="0" err="1"/>
              <a:t>gaiarekin</a:t>
            </a:r>
            <a:r>
              <a:rPr lang="es-ES" sz="2000" i="1" dirty="0"/>
              <a:t> </a:t>
            </a:r>
            <a:r>
              <a:rPr lang="es-ES" sz="2000" i="1" dirty="0" err="1"/>
              <a:t>jarraitzea</a:t>
            </a:r>
            <a:r>
              <a:rPr lang="es-ES" sz="2000" i="1" dirty="0"/>
              <a:t> </a:t>
            </a:r>
            <a:r>
              <a:rPr lang="es-ES" sz="2000" i="1" dirty="0" err="1"/>
              <a:t>ongi</a:t>
            </a:r>
            <a:r>
              <a:rPr lang="es-ES" sz="2000" i="1" dirty="0"/>
              <a:t> </a:t>
            </a:r>
            <a:r>
              <a:rPr lang="es-ES" sz="2000" i="1" dirty="0" err="1"/>
              <a:t>egongo</a:t>
            </a:r>
            <a:r>
              <a:rPr lang="es-ES" sz="2000" i="1" dirty="0"/>
              <a:t> </a:t>
            </a:r>
            <a:r>
              <a:rPr lang="es-ES" sz="2000" i="1" dirty="0" err="1"/>
              <a:t>litzateke</a:t>
            </a:r>
            <a:r>
              <a:rPr lang="es-ES" sz="2000" i="1" dirty="0"/>
              <a:t>. </a:t>
            </a:r>
          </a:p>
          <a:p>
            <a:pPr lvl="0">
              <a:buSzPts val="4800"/>
            </a:pPr>
            <a:endParaRPr lang="es-ES" sz="2000" i="1" dirty="0"/>
          </a:p>
          <a:p>
            <a:pPr marL="285750" lvl="0" indent="-285750">
              <a:buSzPts val="4800"/>
              <a:buFontTx/>
              <a:buChar char="-"/>
            </a:pPr>
            <a:r>
              <a:rPr lang="es-ES" sz="2000" i="1" dirty="0" err="1"/>
              <a:t>Gure</a:t>
            </a:r>
            <a:r>
              <a:rPr lang="es-ES" sz="2000" i="1" dirty="0"/>
              <a:t> </a:t>
            </a:r>
            <a:r>
              <a:rPr lang="es-ES" sz="2000" i="1" dirty="0" err="1"/>
              <a:t>eskualdean</a:t>
            </a:r>
            <a:r>
              <a:rPr lang="es-ES" sz="2000" i="1" dirty="0"/>
              <a:t> </a:t>
            </a:r>
            <a:r>
              <a:rPr lang="es-ES" sz="2000" i="1" dirty="0" err="1"/>
              <a:t>kontsumo</a:t>
            </a:r>
            <a:r>
              <a:rPr lang="es-ES" sz="2000" i="1" dirty="0"/>
              <a:t> eta </a:t>
            </a:r>
            <a:r>
              <a:rPr lang="es-ES" sz="2000" i="1" dirty="0" err="1"/>
              <a:t>ekoizpen</a:t>
            </a:r>
            <a:r>
              <a:rPr lang="es-ES" sz="2000" i="1" dirty="0"/>
              <a:t> </a:t>
            </a:r>
            <a:r>
              <a:rPr lang="es-ES" sz="2000" i="1" dirty="0" err="1"/>
              <a:t>jasangarria</a:t>
            </a:r>
            <a:r>
              <a:rPr lang="es-ES" sz="2000" i="1" dirty="0"/>
              <a:t> </a:t>
            </a:r>
            <a:r>
              <a:rPr lang="es-ES" sz="2000" i="1" dirty="0" err="1"/>
              <a:t>landuko</a:t>
            </a:r>
            <a:r>
              <a:rPr lang="es-ES" sz="2000" i="1" dirty="0"/>
              <a:t> dugu. </a:t>
            </a:r>
            <a:r>
              <a:rPr lang="es-ES" sz="2000" i="1" dirty="0" err="1"/>
              <a:t>Gaia</a:t>
            </a:r>
            <a:r>
              <a:rPr lang="es-ES" sz="2000" i="1" dirty="0"/>
              <a:t> </a:t>
            </a:r>
            <a:r>
              <a:rPr lang="es-ES" sz="2000" i="1" dirty="0" err="1"/>
              <a:t>berdina</a:t>
            </a:r>
            <a:r>
              <a:rPr lang="es-ES" sz="2000" i="1" dirty="0"/>
              <a:t> </a:t>
            </a:r>
            <a:r>
              <a:rPr lang="es-ES" sz="2000" i="1" dirty="0" err="1"/>
              <a:t>izatea</a:t>
            </a:r>
            <a:r>
              <a:rPr lang="es-ES" sz="2000" i="1" dirty="0"/>
              <a:t> </a:t>
            </a:r>
            <a:r>
              <a:rPr lang="es-ES" sz="2000" i="1" dirty="0" err="1"/>
              <a:t>nahiko</a:t>
            </a:r>
            <a:r>
              <a:rPr lang="es-ES" sz="2000" i="1" dirty="0"/>
              <a:t> </a:t>
            </a:r>
            <a:r>
              <a:rPr lang="es-ES" sz="2000" i="1" dirty="0" err="1"/>
              <a:t>nuke</a:t>
            </a:r>
            <a:r>
              <a:rPr lang="es-ES" sz="2000" i="1" dirty="0"/>
              <a:t>.</a:t>
            </a:r>
          </a:p>
          <a:p>
            <a:pPr lvl="0">
              <a:buSzPts val="4800"/>
            </a:pPr>
            <a:endParaRPr lang="es-ES" sz="2000" i="1" dirty="0"/>
          </a:p>
          <a:p>
            <a:pPr marL="285750" lvl="0" indent="-285750">
              <a:buSzPts val="4800"/>
              <a:buFontTx/>
              <a:buChar char="-"/>
            </a:pPr>
            <a:r>
              <a:rPr lang="es-ES" sz="2000" i="1" dirty="0" err="1"/>
              <a:t>Itsas</a:t>
            </a:r>
            <a:r>
              <a:rPr lang="es-ES" sz="2000" i="1" dirty="0"/>
              <a:t> eta </a:t>
            </a:r>
            <a:r>
              <a:rPr lang="es-ES" sz="2000" i="1" dirty="0" err="1"/>
              <a:t>lur</a:t>
            </a:r>
            <a:r>
              <a:rPr lang="es-ES" sz="2000" i="1" dirty="0"/>
              <a:t> </a:t>
            </a:r>
            <a:r>
              <a:rPr lang="es-ES" sz="2000" i="1" dirty="0" err="1"/>
              <a:t>ekosistemak</a:t>
            </a:r>
            <a:r>
              <a:rPr lang="es-ES" sz="2000" i="1" dirty="0"/>
              <a:t> </a:t>
            </a:r>
          </a:p>
          <a:p>
            <a:pPr lvl="0">
              <a:buSzPts val="4800"/>
            </a:pPr>
            <a:endParaRPr lang="es-ES" sz="2000" i="1" dirty="0"/>
          </a:p>
          <a:p>
            <a:pPr marL="285750" lvl="0" indent="-285750">
              <a:buSzPts val="4800"/>
              <a:buFontTx/>
              <a:buChar char="-"/>
            </a:pPr>
            <a:r>
              <a:rPr lang="es-ES" sz="2000" i="1" dirty="0"/>
              <a:t>GJH1: </a:t>
            </a:r>
            <a:r>
              <a:rPr lang="es-ES" sz="2000" i="1" dirty="0" err="1"/>
              <a:t>Pobrezia</a:t>
            </a:r>
            <a:r>
              <a:rPr lang="es-ES" sz="2000" i="1" dirty="0"/>
              <a:t> </a:t>
            </a:r>
            <a:r>
              <a:rPr lang="es-ES" sz="2000" i="1" dirty="0" err="1"/>
              <a:t>desagerraraztea</a:t>
            </a:r>
            <a:endParaRPr lang="es-ES" sz="2000" i="1" dirty="0"/>
          </a:p>
          <a:p>
            <a:pPr lvl="0">
              <a:buSzPts val="4800"/>
            </a:pPr>
            <a:endParaRPr lang="es-ES" sz="2000" i="1" dirty="0"/>
          </a:p>
          <a:p>
            <a:pPr marL="285750" lvl="0" indent="-285750">
              <a:buSzPts val="4800"/>
              <a:buFontTx/>
              <a:buChar char="-"/>
            </a:pPr>
            <a:r>
              <a:rPr lang="es-ES" sz="2000" i="1" dirty="0"/>
              <a:t>GJH3: Osasuna eta </a:t>
            </a:r>
            <a:r>
              <a:rPr lang="es-ES" sz="2000" i="1" dirty="0" err="1"/>
              <a:t>ongizatea</a:t>
            </a:r>
            <a:endParaRPr lang="es-ES" sz="2000" i="1" dirty="0"/>
          </a:p>
          <a:p>
            <a:pPr lvl="0">
              <a:buSzPts val="4800"/>
            </a:pPr>
            <a:endParaRPr lang="es-ES" sz="2000" i="1" dirty="0"/>
          </a:p>
          <a:p>
            <a:pPr marL="285750" lvl="0" indent="-285750">
              <a:buSzPts val="4800"/>
              <a:buFontTx/>
              <a:buChar char="-"/>
            </a:pPr>
            <a:r>
              <a:rPr lang="es-ES" sz="2000" i="1" dirty="0" err="1"/>
              <a:t>Bioaniztasuna</a:t>
            </a:r>
            <a:endParaRPr lang="es-ES" sz="2000" i="1" dirty="0"/>
          </a:p>
          <a:p>
            <a:pPr lvl="0">
              <a:buSzPts val="4800"/>
            </a:pPr>
            <a:endParaRPr lang="es-ES" sz="2000" i="1" dirty="0"/>
          </a:p>
          <a:p>
            <a:pPr marL="285750" lvl="0" indent="-285750">
              <a:buSzPts val="4800"/>
              <a:buFontTx/>
              <a:buChar char="-"/>
            </a:pPr>
            <a:r>
              <a:rPr lang="es-ES" sz="2000" i="1" dirty="0"/>
              <a:t>…</a:t>
            </a:r>
          </a:p>
          <a:p>
            <a:pPr lvl="0">
              <a:buSzPts val="4800"/>
            </a:pPr>
            <a:endParaRPr sz="4800" b="0" i="0" u="none" strike="noStrike" cap="none" dirty="0">
              <a:solidFill>
                <a:srgbClr val="FF0000"/>
              </a:solidFill>
              <a:latin typeface="Century Gothic" panose="020B0502020202020204" pitchFamily="34" charset="0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3" name="Google Shape;14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33891" y="5920509"/>
            <a:ext cx="1581850" cy="69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rudi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800" y="3401552"/>
            <a:ext cx="4427826" cy="2864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3543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ga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ga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473A3A978FC1C4BACF6080C4D14CC06" ma:contentTypeVersion="15" ma:contentTypeDescription="Crear nuevo documento." ma:contentTypeScope="" ma:versionID="0fa32e0a964a7c0dc8a65fc5c061e75c">
  <xsd:schema xmlns:xsd="http://www.w3.org/2001/XMLSchema" xmlns:xs="http://www.w3.org/2001/XMLSchema" xmlns:p="http://schemas.microsoft.com/office/2006/metadata/properties" xmlns:ns2="5d1e310a-7332-4eea-96b3-66991ca54469" xmlns:ns3="fe617d80-3c96-454b-9ff7-bf1eca44dd8c" targetNamespace="http://schemas.microsoft.com/office/2006/metadata/properties" ma:root="true" ma:fieldsID="ca0f80351d89b4ed2cc320197fce16b5" ns2:_="" ns3:_="">
    <xsd:import namespace="5d1e310a-7332-4eea-96b3-66991ca54469"/>
    <xsd:import namespace="fe617d80-3c96-454b-9ff7-bf1eca44dd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e310a-7332-4eea-96b3-66991ca544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n" ma:readOnly="false" ma:fieldId="{5cf76f15-5ced-4ddc-b409-7134ff3c332f}" ma:taxonomyMulti="true" ma:sspId="936648fe-2661-4f8a-a734-176ae1bc70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17d80-3c96-454b-9ff7-bf1eca44dd8c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f69c0a5-0b9e-4b4f-a9b9-b2e13715aabc}" ma:internalName="TaxCatchAll" ma:showField="CatchAllData" ma:web="fe617d80-3c96-454b-9ff7-bf1eca44dd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e617d80-3c96-454b-9ff7-bf1eca44dd8c" xsi:nil="true"/>
    <lcf76f155ced4ddcb4097134ff3c332f xmlns="5d1e310a-7332-4eea-96b3-66991ca5446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AF7D366-BC65-46B6-9B83-3958E464AD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12D747-01F4-44F8-8869-78B0C68B29B2}">
  <ds:schemaRefs>
    <ds:schemaRef ds:uri="5d1e310a-7332-4eea-96b3-66991ca54469"/>
    <ds:schemaRef ds:uri="fe617d80-3c96-454b-9ff7-bf1eca44dd8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FBD06A0-6F18-4E77-8E3F-7A839ED3BB19}">
  <ds:schemaRefs>
    <ds:schemaRef ds:uri="5d1e310a-7332-4eea-96b3-66991ca54469"/>
    <ds:schemaRef ds:uri="fe617d80-3c96-454b-9ff7-bf1eca44dd8c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503</Words>
  <Application>Microsoft Office PowerPoint</Application>
  <PresentationFormat>Panoramikoa</PresentationFormat>
  <Paragraphs>106</Paragraphs>
  <Slides>15</Slides>
  <Notes>15</Notes>
  <HiddenSlides>0</HiddenSlides>
  <MMClips>0</MMClips>
  <ScaleCrop>false</ScaleCrop>
  <HeadingPairs>
    <vt:vector size="6" baseType="variant">
      <vt:variant>
        <vt:lpstr>Erabilitako letra-tipoak</vt:lpstr>
      </vt:variant>
      <vt:variant>
        <vt:i4>9</vt:i4>
      </vt:variant>
      <vt:variant>
        <vt:lpstr>Gaia</vt:lpstr>
      </vt:variant>
      <vt:variant>
        <vt:i4>1</vt:i4>
      </vt:variant>
      <vt:variant>
        <vt:lpstr>Diapositiben tituluak</vt:lpstr>
      </vt:variant>
      <vt:variant>
        <vt:i4>15</vt:i4>
      </vt:variant>
    </vt:vector>
  </HeadingPairs>
  <TitlesOfParts>
    <vt:vector size="25" baseType="lpstr">
      <vt:lpstr>Corbel</vt:lpstr>
      <vt:lpstr>Trebuchet MS</vt:lpstr>
      <vt:lpstr>Centuri goth</vt:lpstr>
      <vt:lpstr>Consolas</vt:lpstr>
      <vt:lpstr>Calibri</vt:lpstr>
      <vt:lpstr>Gloria Hallelujah</vt:lpstr>
      <vt:lpstr>Century Gothic</vt:lpstr>
      <vt:lpstr>Verdana</vt:lpstr>
      <vt:lpstr>Arial</vt:lpstr>
      <vt:lpstr>Office gaia</vt:lpstr>
      <vt:lpstr>PowerPoint aurkezpena</vt:lpstr>
      <vt:lpstr>Zer da IRAES 21?</vt:lpstr>
      <vt:lpstr>PowerPoint aurkezpena</vt:lpstr>
      <vt:lpstr>PowerPoint aurkezpena</vt:lpstr>
      <vt:lpstr>PowerPoint aurkezpena</vt:lpstr>
      <vt:lpstr>PowerPoint aurkezpena</vt:lpstr>
      <vt:lpstr>Komunikazioa IRAES-en</vt:lpstr>
      <vt:lpstr>PowerPoint aurkezpena</vt:lpstr>
      <vt:lpstr>PowerPoint aurkezpena</vt:lpstr>
      <vt:lpstr>PowerPoint aurkezpena</vt:lpstr>
      <vt:lpstr>PowerPoint aurkezpena</vt:lpstr>
      <vt:lpstr>PowerPoint aurkezpena</vt:lpstr>
      <vt:lpstr>PowerPoint aurkezpena</vt:lpstr>
      <vt:lpstr>PowerPoint aurkezpena</vt:lpstr>
      <vt:lpstr>PowerPoint aurkezpena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MIKEL AINGERU BARCENILLA ALVAREZ</cp:lastModifiedBy>
  <cp:revision>46</cp:revision>
  <dcterms:modified xsi:type="dcterms:W3CDTF">2024-11-18T15:43:55Z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0x010100A473A3A978FC1C4BACF6080C4D14CC06</vt:lpwstr>
  </property>
  <property fmtid="{D5CDD505-2E9C-101B-9397-08002B2CF9AE}" pid="3" name="MediaServiceImageTags">
    <vt:lpwstr/>
  </property>
</Properties>
</file>