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1.jpg" ContentType="image/jpg"/>
  <Override PartName="/ppt/notesSlides/notesSlide9.xml" ContentType="application/vnd.openxmlformats-officedocument.presentationml.notesSlide+xml"/>
  <Override PartName="/ppt/media/image32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4"/>
  </p:sldMasterIdLst>
  <p:notesMasterIdLst>
    <p:notesMasterId r:id="rId19"/>
  </p:notesMasterIdLst>
  <p:sldIdLst>
    <p:sldId id="256" r:id="rId5"/>
    <p:sldId id="318" r:id="rId6"/>
    <p:sldId id="282" r:id="rId7"/>
    <p:sldId id="310" r:id="rId8"/>
    <p:sldId id="311" r:id="rId9"/>
    <p:sldId id="287" r:id="rId10"/>
    <p:sldId id="312" r:id="rId11"/>
    <p:sldId id="289" r:id="rId12"/>
    <p:sldId id="315" r:id="rId13"/>
    <p:sldId id="316" r:id="rId14"/>
    <p:sldId id="305" r:id="rId15"/>
    <p:sldId id="309" r:id="rId16"/>
    <p:sldId id="283" r:id="rId17"/>
    <p:sldId id="281" r:id="rId18"/>
  </p:sldIdLst>
  <p:sldSz cx="12192000" cy="6858000"/>
  <p:notesSz cx="6858000" cy="9144000"/>
  <p:embeddedFontLs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Consolas" panose="020B0609020204030204" pitchFamily="49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Gloria Hallelujah" panose="02000000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6FB93-479E-7D5B-7E01-87C49DEFD9D9}" v="20" dt="2024-10-10T05:14:05.109"/>
    <p1510:client id="{6F0011A7-B107-393F-6749-67C495998297}" v="107" dt="2024-10-09T14:57:06.366"/>
    <p1510:client id="{9FF4FA20-65B8-861E-1E27-DCE0BECC27A1}" v="794" dt="2024-10-09T15:11:41.190"/>
  </p1510:revLst>
</p1510:revInfo>
</file>

<file path=ppt/tableStyles.xml><?xml version="1.0" encoding="utf-8"?>
<a:tblStyleLst xmlns:a="http://schemas.openxmlformats.org/drawingml/2006/main" def="{EC1CCE49-E5A2-4790-A141-38904937034A}">
  <a:tblStyle styleId="{EC1CCE49-E5A2-4790-A141-3890493703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743" autoAdjust="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l Aingeru Barcenilla Alvarez" userId="S::mia.barcenilla@berritzeguneak.eus::92555f6b-cefa-45f6-a548-876edf034bf4" providerId="AD" clId="Web-{71FD273B-4B63-562B-90C9-EDC442980906}"/>
    <pc:docChg chg="modSld">
      <pc:chgData name="Mikel Aingeru Barcenilla Alvarez" userId="S::mia.barcenilla@berritzeguneak.eus::92555f6b-cefa-45f6-a548-876edf034bf4" providerId="AD" clId="Web-{71FD273B-4B63-562B-90C9-EDC442980906}" dt="2024-09-06T11:35:12.274" v="21" actId="14100"/>
      <pc:docMkLst>
        <pc:docMk/>
      </pc:docMkLst>
      <pc:sldChg chg="modSp">
        <pc:chgData name="Mikel Aingeru Barcenilla Alvarez" userId="S::mia.barcenilla@berritzeguneak.eus::92555f6b-cefa-45f6-a548-876edf034bf4" providerId="AD" clId="Web-{71FD273B-4B63-562B-90C9-EDC442980906}" dt="2024-09-06T11:28:49.819" v="4" actId="20577"/>
        <pc:sldMkLst>
          <pc:docMk/>
          <pc:sldMk cId="0" sldId="256"/>
        </pc:sldMkLst>
        <pc:spChg chg="mod">
          <ac:chgData name="Mikel Aingeru Barcenilla Alvarez" userId="S::mia.barcenilla@berritzeguneak.eus::92555f6b-cefa-45f6-a548-876edf034bf4" providerId="AD" clId="Web-{71FD273B-4B63-562B-90C9-EDC442980906}" dt="2024-09-06T11:28:49.819" v="4" actId="20577"/>
          <ac:spMkLst>
            <pc:docMk/>
            <pc:sldMk cId="0" sldId="256"/>
            <ac:spMk id="137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71FD273B-4B63-562B-90C9-EDC442980906}" dt="2024-09-06T11:34:04.615" v="17" actId="20577"/>
        <pc:sldMkLst>
          <pc:docMk/>
          <pc:sldMk cId="0" sldId="262"/>
        </pc:sldMkLst>
        <pc:spChg chg="mod">
          <ac:chgData name="Mikel Aingeru Barcenilla Alvarez" userId="S::mia.barcenilla@berritzeguneak.eus::92555f6b-cefa-45f6-a548-876edf034bf4" providerId="AD" clId="Web-{71FD273B-4B63-562B-90C9-EDC442980906}" dt="2024-09-06T11:34:04.615" v="17" actId="20577"/>
          <ac:spMkLst>
            <pc:docMk/>
            <pc:sldMk cId="0" sldId="262"/>
            <ac:spMk id="219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71FD273B-4B63-562B-90C9-EDC442980906}" dt="2024-09-06T11:35:12.274" v="21" actId="14100"/>
        <pc:sldMkLst>
          <pc:docMk/>
          <pc:sldMk cId="0" sldId="281"/>
        </pc:sldMkLst>
        <pc:spChg chg="mod">
          <ac:chgData name="Mikel Aingeru Barcenilla Alvarez" userId="S::mia.barcenilla@berritzeguneak.eus::92555f6b-cefa-45f6-a548-876edf034bf4" providerId="AD" clId="Web-{71FD273B-4B63-562B-90C9-EDC442980906}" dt="2024-09-06T11:35:12.274" v="21" actId="14100"/>
          <ac:spMkLst>
            <pc:docMk/>
            <pc:sldMk cId="0" sldId="281"/>
            <ac:spMk id="381" creationId="{00000000-0000-0000-0000-000000000000}"/>
          </ac:spMkLst>
        </pc:spChg>
        <pc:spChg chg="mod">
          <ac:chgData name="Mikel Aingeru Barcenilla Alvarez" userId="S::mia.barcenilla@berritzeguneak.eus::92555f6b-cefa-45f6-a548-876edf034bf4" providerId="AD" clId="Web-{71FD273B-4B63-562B-90C9-EDC442980906}" dt="2024-09-06T11:35:03.008" v="19" actId="1076"/>
          <ac:spMkLst>
            <pc:docMk/>
            <pc:sldMk cId="0" sldId="281"/>
            <ac:spMk id="382" creationId="{00000000-0000-0000-0000-000000000000}"/>
          </ac:spMkLst>
        </pc:spChg>
      </pc:sldChg>
    </pc:docChg>
  </pc:docChgLst>
  <pc:docChgLst>
    <pc:chgData name="Mikel Aingeru Barcenilla Alvarez" userId="S::mia.barcenilla@berritzeguneak.eus::92555f6b-cefa-45f6-a548-876edf034bf4" providerId="AD" clId="Web-{9FF4FA20-65B8-861E-1E27-DCE0BECC27A1}"/>
    <pc:docChg chg="delSld modSld sldOrd">
      <pc:chgData name="Mikel Aingeru Barcenilla Alvarez" userId="S::mia.barcenilla@berritzeguneak.eus::92555f6b-cefa-45f6-a548-876edf034bf4" providerId="AD" clId="Web-{9FF4FA20-65B8-861E-1E27-DCE0BECC27A1}" dt="2024-10-09T15:11:41.190" v="514" actId="14100"/>
      <pc:docMkLst>
        <pc:docMk/>
      </pc:docMkLst>
      <pc:sldChg chg="delSp modSp">
        <pc:chgData name="Mikel Aingeru Barcenilla Alvarez" userId="S::mia.barcenilla@berritzeguneak.eus::92555f6b-cefa-45f6-a548-876edf034bf4" providerId="AD" clId="Web-{9FF4FA20-65B8-861E-1E27-DCE0BECC27A1}" dt="2024-10-09T15:11:41.190" v="514" actId="14100"/>
        <pc:sldMkLst>
          <pc:docMk/>
          <pc:sldMk cId="0" sldId="256"/>
        </pc:sldMkLst>
        <pc:picChg chg="mod">
          <ac:chgData name="Mikel Aingeru Barcenilla Alvarez" userId="S::mia.barcenilla@berritzeguneak.eus::92555f6b-cefa-45f6-a548-876edf034bf4" providerId="AD" clId="Web-{9FF4FA20-65B8-861E-1E27-DCE0BECC27A1}" dt="2024-10-09T15:11:41.190" v="514" actId="14100"/>
          <ac:picMkLst>
            <pc:docMk/>
            <pc:sldMk cId="0" sldId="256"/>
            <ac:picMk id="139" creationId="{00000000-0000-0000-0000-000000000000}"/>
          </ac:picMkLst>
        </pc:picChg>
        <pc:picChg chg="del">
          <ac:chgData name="Mikel Aingeru Barcenilla Alvarez" userId="S::mia.barcenilla@berritzeguneak.eus::92555f6b-cefa-45f6-a548-876edf034bf4" providerId="AD" clId="Web-{9FF4FA20-65B8-861E-1E27-DCE0BECC27A1}" dt="2024-10-09T15:11:29.740" v="511"/>
          <ac:picMkLst>
            <pc:docMk/>
            <pc:sldMk cId="0" sldId="256"/>
            <ac:picMk id="142" creationId="{00000000-0000-0000-0000-000000000000}"/>
          </ac:picMkLst>
        </pc:picChg>
      </pc:sldChg>
      <pc:sldChg chg="modSp">
        <pc:chgData name="Mikel Aingeru Barcenilla Alvarez" userId="S::mia.barcenilla@berritzeguneak.eus::92555f6b-cefa-45f6-a548-876edf034bf4" providerId="AD" clId="Web-{9FF4FA20-65B8-861E-1E27-DCE0BECC27A1}" dt="2024-10-09T14:57:59.021" v="360" actId="20577"/>
        <pc:sldMkLst>
          <pc:docMk/>
          <pc:sldMk cId="0" sldId="258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57:59.021" v="360" actId="20577"/>
          <ac:spMkLst>
            <pc:docMk/>
            <pc:sldMk cId="0" sldId="258"/>
            <ac:spMk id="155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9FF4FA20-65B8-861E-1E27-DCE0BECC27A1}" dt="2024-10-09T15:05:27.021" v="510" actId="20577"/>
        <pc:sldMkLst>
          <pc:docMk/>
          <pc:sldMk cId="0" sldId="259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5:05:27.021" v="510" actId="20577"/>
          <ac:spMkLst>
            <pc:docMk/>
            <pc:sldMk cId="0" sldId="259"/>
            <ac:spMk id="165" creationId="{00000000-0000-0000-0000-000000000000}"/>
          </ac:spMkLst>
        </pc:spChg>
      </pc:sldChg>
      <pc:sldChg chg="addSp delSp modSp">
        <pc:chgData name="Mikel Aingeru Barcenilla Alvarez" userId="S::mia.barcenilla@berritzeguneak.eus::92555f6b-cefa-45f6-a548-876edf034bf4" providerId="AD" clId="Web-{9FF4FA20-65B8-861E-1E27-DCE0BECC27A1}" dt="2024-10-09T14:47:59.128" v="286" actId="1076"/>
        <pc:sldMkLst>
          <pc:docMk/>
          <pc:sldMk cId="0" sldId="264"/>
        </pc:sldMkLst>
        <pc:picChg chg="add mod">
          <ac:chgData name="Mikel Aingeru Barcenilla Alvarez" userId="S::mia.barcenilla@berritzeguneak.eus::92555f6b-cefa-45f6-a548-876edf034bf4" providerId="AD" clId="Web-{9FF4FA20-65B8-861E-1E27-DCE0BECC27A1}" dt="2024-10-09T14:47:59.128" v="286" actId="1076"/>
          <ac:picMkLst>
            <pc:docMk/>
            <pc:sldMk cId="0" sldId="264"/>
            <ac:picMk id="2" creationId="{912A8E05-0D7A-638F-B413-778640688C9D}"/>
          </ac:picMkLst>
        </pc:picChg>
        <pc:picChg chg="del">
          <ac:chgData name="Mikel Aingeru Barcenilla Alvarez" userId="S::mia.barcenilla@berritzeguneak.eus::92555f6b-cefa-45f6-a548-876edf034bf4" providerId="AD" clId="Web-{9FF4FA20-65B8-861E-1E27-DCE0BECC27A1}" dt="2024-10-09T14:47:48.078" v="282"/>
          <ac:picMkLst>
            <pc:docMk/>
            <pc:sldMk cId="0" sldId="264"/>
            <ac:picMk id="239" creationId="{00000000-0000-0000-0000-000000000000}"/>
          </ac:picMkLst>
        </pc:picChg>
      </pc:sldChg>
      <pc:sldChg chg="del">
        <pc:chgData name="Mikel Aingeru Barcenilla Alvarez" userId="S::mia.barcenilla@berritzeguneak.eus::92555f6b-cefa-45f6-a548-876edf034bf4" providerId="AD" clId="Web-{9FF4FA20-65B8-861E-1E27-DCE0BECC27A1}" dt="2024-10-09T14:49:33.410" v="287"/>
        <pc:sldMkLst>
          <pc:docMk/>
          <pc:sldMk cId="0" sldId="274"/>
        </pc:sldMkLst>
      </pc:sldChg>
      <pc:sldChg chg="modSp">
        <pc:chgData name="Mikel Aingeru Barcenilla Alvarez" userId="S::mia.barcenilla@berritzeguneak.eus::92555f6b-cefa-45f6-a548-876edf034bf4" providerId="AD" clId="Web-{9FF4FA20-65B8-861E-1E27-DCE0BECC27A1}" dt="2024-10-09T14:49:39.144" v="288" actId="1076"/>
        <pc:sldMkLst>
          <pc:docMk/>
          <pc:sldMk cId="0" sldId="275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49:39.144" v="288" actId="1076"/>
          <ac:spMkLst>
            <pc:docMk/>
            <pc:sldMk cId="0" sldId="275"/>
            <ac:spMk id="325" creationId="{00000000-0000-0000-0000-000000000000}"/>
          </ac:spMkLst>
        </pc:spChg>
      </pc:sldChg>
      <pc:sldChg chg="modSp">
        <pc:chgData name="Mikel Aingeru Barcenilla Alvarez" userId="S::mia.barcenilla@berritzeguneak.eus::92555f6b-cefa-45f6-a548-876edf034bf4" providerId="AD" clId="Web-{9FF4FA20-65B8-861E-1E27-DCE0BECC27A1}" dt="2024-10-09T14:53:42.918" v="325" actId="20577"/>
        <pc:sldMkLst>
          <pc:docMk/>
          <pc:sldMk cId="0" sldId="277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53:42.918" v="325" actId="20577"/>
          <ac:spMkLst>
            <pc:docMk/>
            <pc:sldMk cId="0" sldId="277"/>
            <ac:spMk id="342" creationId="{00000000-0000-0000-0000-000000000000}"/>
          </ac:spMkLst>
        </pc:spChg>
      </pc:sldChg>
      <pc:sldChg chg="ord">
        <pc:chgData name="Mikel Aingeru Barcenilla Alvarez" userId="S::mia.barcenilla@berritzeguneak.eus::92555f6b-cefa-45f6-a548-876edf034bf4" providerId="AD" clId="Web-{9FF4FA20-65B8-861E-1E27-DCE0BECC27A1}" dt="2024-10-09T14:54:32.436" v="327"/>
        <pc:sldMkLst>
          <pc:docMk/>
          <pc:sldMk cId="0" sldId="279"/>
        </pc:sldMkLst>
      </pc:sldChg>
      <pc:sldChg chg="modSp">
        <pc:chgData name="Mikel Aingeru Barcenilla Alvarez" userId="S::mia.barcenilla@berritzeguneak.eus::92555f6b-cefa-45f6-a548-876edf034bf4" providerId="AD" clId="Web-{9FF4FA20-65B8-861E-1E27-DCE0BECC27A1}" dt="2024-10-09T14:55:03.171" v="345" actId="14100"/>
        <pc:sldMkLst>
          <pc:docMk/>
          <pc:sldMk cId="0" sldId="281"/>
        </pc:sldMkLst>
        <pc:spChg chg="mod">
          <ac:chgData name="Mikel Aingeru Barcenilla Alvarez" userId="S::mia.barcenilla@berritzeguneak.eus::92555f6b-cefa-45f6-a548-876edf034bf4" providerId="AD" clId="Web-{9FF4FA20-65B8-861E-1E27-DCE0BECC27A1}" dt="2024-10-09T14:55:03.171" v="345" actId="14100"/>
          <ac:spMkLst>
            <pc:docMk/>
            <pc:sldMk cId="0" sldId="281"/>
            <ac:spMk id="377" creationId="{00000000-0000-0000-0000-000000000000}"/>
          </ac:spMkLst>
        </pc:spChg>
        <pc:spChg chg="mod">
          <ac:chgData name="Mikel Aingeru Barcenilla Alvarez" userId="S::mia.barcenilla@berritzeguneak.eus::92555f6b-cefa-45f6-a548-876edf034bf4" providerId="AD" clId="Web-{9FF4FA20-65B8-861E-1E27-DCE0BECC27A1}" dt="2024-10-09T14:54:55.968" v="344" actId="20577"/>
          <ac:spMkLst>
            <pc:docMk/>
            <pc:sldMk cId="0" sldId="281"/>
            <ac:spMk id="381" creationId="{00000000-0000-0000-0000-000000000000}"/>
          </ac:spMkLst>
        </pc:spChg>
      </pc:sldChg>
    </pc:docChg>
  </pc:docChgLst>
  <pc:docChgLst>
    <pc:chgData name="MIKEL AINGERU BARCENILLA ALVAREZ" userId="S::mia.barcenilla@berritzeguneak.eus::92555f6b-cefa-45f6-a548-876edf034bf4" providerId="AD" clId="Web-{4D6E9DFB-1489-236C-35CF-C5D7D57D625A}"/>
    <pc:docChg chg="modSld">
      <pc:chgData name="MIKEL AINGERU BARCENILLA ALVAREZ" userId="S::mia.barcenilla@berritzeguneak.eus::92555f6b-cefa-45f6-a548-876edf034bf4" providerId="AD" clId="Web-{4D6E9DFB-1489-236C-35CF-C5D7D57D625A}" dt="2023-11-20T09:58:49.524" v="7"/>
      <pc:docMkLst>
        <pc:docMk/>
      </pc:docMkLst>
      <pc:sldChg chg="modSp">
        <pc:chgData name="MIKEL AINGERU BARCENILLA ALVAREZ" userId="S::mia.barcenilla@berritzeguneak.eus::92555f6b-cefa-45f6-a548-876edf034bf4" providerId="AD" clId="Web-{4D6E9DFB-1489-236C-35CF-C5D7D57D625A}" dt="2023-11-20T09:58:49.524" v="7"/>
        <pc:sldMkLst>
          <pc:docMk/>
          <pc:sldMk cId="0" sldId="276"/>
        </pc:sldMkLst>
        <pc:graphicFrameChg chg="mod modGraphic">
          <ac:chgData name="MIKEL AINGERU BARCENILLA ALVAREZ" userId="S::mia.barcenilla@berritzeguneak.eus::92555f6b-cefa-45f6-a548-876edf034bf4" providerId="AD" clId="Web-{4D6E9DFB-1489-236C-35CF-C5D7D57D625A}" dt="2023-11-20T09:58:49.524" v="7"/>
          <ac:graphicFrameMkLst>
            <pc:docMk/>
            <pc:sldMk cId="0" sldId="276"/>
            <ac:graphicFrameMk id="332" creationId="{00000000-0000-0000-0000-000000000000}"/>
          </ac:graphicFrameMkLst>
        </pc:graphicFrameChg>
      </pc:sldChg>
    </pc:docChg>
  </pc:docChgLst>
  <pc:docChgLst>
    <pc:chgData name="MIKEL AINGERU BARCENILLA ALVAREZ" userId="S::mia.barcenilla@berritzeguneak.eus::92555f6b-cefa-45f6-a548-876edf034bf4" providerId="AD" clId="Web-{7A32E928-41A1-4E74-9A7C-FCFFF75CF397}"/>
    <pc:docChg chg="modSld">
      <pc:chgData name="MIKEL AINGERU BARCENILLA ALVAREZ" userId="S::mia.barcenilla@berritzeguneak.eus::92555f6b-cefa-45f6-a548-876edf034bf4" providerId="AD" clId="Web-{7A32E928-41A1-4E74-9A7C-FCFFF75CF397}" dt="2024-02-22T12:21:36.325" v="136" actId="20577"/>
      <pc:docMkLst>
        <pc:docMk/>
      </pc:docMkLst>
      <pc:sldChg chg="modSp">
        <pc:chgData name="MIKEL AINGERU BARCENILLA ALVAREZ" userId="S::mia.barcenilla@berritzeguneak.eus::92555f6b-cefa-45f6-a548-876edf034bf4" providerId="AD" clId="Web-{7A32E928-41A1-4E74-9A7C-FCFFF75CF397}" dt="2024-02-22T12:21:36.325" v="136" actId="20577"/>
        <pc:sldMkLst>
          <pc:docMk/>
          <pc:sldMk cId="0" sldId="272"/>
        </pc:sldMkLst>
        <pc:spChg chg="mod">
          <ac:chgData name="MIKEL AINGERU BARCENILLA ALVAREZ" userId="S::mia.barcenilla@berritzeguneak.eus::92555f6b-cefa-45f6-a548-876edf034bf4" providerId="AD" clId="Web-{7A32E928-41A1-4E74-9A7C-FCFFF75CF397}" dt="2024-02-22T12:21:36.325" v="136" actId="20577"/>
          <ac:spMkLst>
            <pc:docMk/>
            <pc:sldMk cId="0" sldId="272"/>
            <ac:spMk id="303" creationId="{00000000-0000-0000-0000-000000000000}"/>
          </ac:spMkLst>
        </pc:spChg>
        <pc:picChg chg="mod">
          <ac:chgData name="MIKEL AINGERU BARCENILLA ALVAREZ" userId="S::mia.barcenilla@berritzeguneak.eus::92555f6b-cefa-45f6-a548-876edf034bf4" providerId="AD" clId="Web-{7A32E928-41A1-4E74-9A7C-FCFFF75CF397}" dt="2024-02-22T12:19:41.556" v="134" actId="1076"/>
          <ac:picMkLst>
            <pc:docMk/>
            <pc:sldMk cId="0" sldId="272"/>
            <ac:picMk id="304" creationId="{00000000-0000-0000-0000-000000000000}"/>
          </ac:picMkLst>
        </pc:picChg>
      </pc:sldChg>
    </pc:docChg>
  </pc:docChgLst>
  <pc:docChgLst>
    <pc:chgData name="Kepa Mendibe Eguia" userId="S::kepamendibe@berritzeguneak.eus::ead5c3dc-bc02-4953-9184-52b0ef128c37" providerId="AD" clId="Web-{0446FB93-479E-7D5B-7E01-87C49DEFD9D9}"/>
    <pc:docChg chg="modSld">
      <pc:chgData name="Kepa Mendibe Eguia" userId="S::kepamendibe@berritzeguneak.eus::ead5c3dc-bc02-4953-9184-52b0ef128c37" providerId="AD" clId="Web-{0446FB93-479E-7D5B-7E01-87C49DEFD9D9}" dt="2024-10-10T05:14:05.109" v="16" actId="1076"/>
      <pc:docMkLst>
        <pc:docMk/>
      </pc:docMkLst>
      <pc:sldChg chg="modSp">
        <pc:chgData name="Kepa Mendibe Eguia" userId="S::kepamendibe@berritzeguneak.eus::ead5c3dc-bc02-4953-9184-52b0ef128c37" providerId="AD" clId="Web-{0446FB93-479E-7D5B-7E01-87C49DEFD9D9}" dt="2024-10-10T04:16:17.660" v="1" actId="20577"/>
        <pc:sldMkLst>
          <pc:docMk/>
          <pc:sldMk cId="0" sldId="265"/>
        </pc:sldMkLst>
        <pc:spChg chg="mod">
          <ac:chgData name="Kepa Mendibe Eguia" userId="S::kepamendibe@berritzeguneak.eus::ead5c3dc-bc02-4953-9184-52b0ef128c37" providerId="AD" clId="Web-{0446FB93-479E-7D5B-7E01-87C49DEFD9D9}" dt="2024-10-10T04:16:17.660" v="1" actId="20577"/>
          <ac:spMkLst>
            <pc:docMk/>
            <pc:sldMk cId="0" sldId="265"/>
            <ac:spMk id="246" creationId="{00000000-0000-0000-0000-000000000000}"/>
          </ac:spMkLst>
        </pc:spChg>
      </pc:sldChg>
      <pc:sldChg chg="addSp delSp modSp">
        <pc:chgData name="Kepa Mendibe Eguia" userId="S::kepamendibe@berritzeguneak.eus::ead5c3dc-bc02-4953-9184-52b0ef128c37" providerId="AD" clId="Web-{0446FB93-479E-7D5B-7E01-87C49DEFD9D9}" dt="2024-10-10T05:00:16.806" v="6" actId="14100"/>
        <pc:sldMkLst>
          <pc:docMk/>
          <pc:sldMk cId="0" sldId="276"/>
        </pc:sldMkLst>
        <pc:picChg chg="add mod">
          <ac:chgData name="Kepa Mendibe Eguia" userId="S::kepamendibe@berritzeguneak.eus::ead5c3dc-bc02-4953-9184-52b0ef128c37" providerId="AD" clId="Web-{0446FB93-479E-7D5B-7E01-87C49DEFD9D9}" dt="2024-10-10T05:00:16.806" v="6" actId="14100"/>
          <ac:picMkLst>
            <pc:docMk/>
            <pc:sldMk cId="0" sldId="276"/>
            <ac:picMk id="2" creationId="{E461F3A6-0D60-B9EA-3697-9261E3D4EA65}"/>
          </ac:picMkLst>
        </pc:picChg>
        <pc:picChg chg="del">
          <ac:chgData name="Kepa Mendibe Eguia" userId="S::kepamendibe@berritzeguneak.eus::ead5c3dc-bc02-4953-9184-52b0ef128c37" providerId="AD" clId="Web-{0446FB93-479E-7D5B-7E01-87C49DEFD9D9}" dt="2024-10-10T04:59:30.618" v="2"/>
          <ac:picMkLst>
            <pc:docMk/>
            <pc:sldMk cId="0" sldId="276"/>
            <ac:picMk id="4" creationId="{6DAFC9C8-BFCC-C1B4-1F4E-287D565AFAFF}"/>
          </ac:picMkLst>
        </pc:picChg>
      </pc:sldChg>
      <pc:sldChg chg="addSp delSp modSp">
        <pc:chgData name="Kepa Mendibe Eguia" userId="S::kepamendibe@berritzeguneak.eus::ead5c3dc-bc02-4953-9184-52b0ef128c37" providerId="AD" clId="Web-{0446FB93-479E-7D5B-7E01-87C49DEFD9D9}" dt="2024-10-10T05:14:05.109" v="16" actId="1076"/>
        <pc:sldMkLst>
          <pc:docMk/>
          <pc:sldMk cId="0" sldId="279"/>
        </pc:sldMkLst>
        <pc:spChg chg="mod">
          <ac:chgData name="Kepa Mendibe Eguia" userId="S::kepamendibe@berritzeguneak.eus::ead5c3dc-bc02-4953-9184-52b0ef128c37" providerId="AD" clId="Web-{0446FB93-479E-7D5B-7E01-87C49DEFD9D9}" dt="2024-10-10T05:14:05.109" v="16" actId="1076"/>
          <ac:spMkLst>
            <pc:docMk/>
            <pc:sldMk cId="0" sldId="279"/>
            <ac:spMk id="357" creationId="{00000000-0000-0000-0000-000000000000}"/>
          </ac:spMkLst>
        </pc:spChg>
        <pc:spChg chg="del">
          <ac:chgData name="Kepa Mendibe Eguia" userId="S::kepamendibe@berritzeguneak.eus::ead5c3dc-bc02-4953-9184-52b0ef128c37" providerId="AD" clId="Web-{0446FB93-479E-7D5B-7E01-87C49DEFD9D9}" dt="2024-10-10T05:13:04.420" v="8"/>
          <ac:spMkLst>
            <pc:docMk/>
            <pc:sldMk cId="0" sldId="279"/>
            <ac:spMk id="361" creationId="{00000000-0000-0000-0000-000000000000}"/>
          </ac:spMkLst>
        </pc:spChg>
        <pc:spChg chg="mod">
          <ac:chgData name="Kepa Mendibe Eguia" userId="S::kepamendibe@berritzeguneak.eus::ead5c3dc-bc02-4953-9184-52b0ef128c37" providerId="AD" clId="Web-{0446FB93-479E-7D5B-7E01-87C49DEFD9D9}" dt="2024-10-10T05:14:00.250" v="15" actId="1076"/>
          <ac:spMkLst>
            <pc:docMk/>
            <pc:sldMk cId="0" sldId="279"/>
            <ac:spMk id="362" creationId="{00000000-0000-0000-0000-000000000000}"/>
          </ac:spMkLst>
        </pc:spChg>
        <pc:grpChg chg="del">
          <ac:chgData name="Kepa Mendibe Eguia" userId="S::kepamendibe@berritzeguneak.eus::ead5c3dc-bc02-4953-9184-52b0ef128c37" providerId="AD" clId="Web-{0446FB93-479E-7D5B-7E01-87C49DEFD9D9}" dt="2024-10-10T05:13:00.076" v="7"/>
          <ac:grpSpMkLst>
            <pc:docMk/>
            <pc:sldMk cId="0" sldId="279"/>
            <ac:grpSpMk id="358" creationId="{00000000-0000-0000-0000-000000000000}"/>
          </ac:grpSpMkLst>
        </pc:grpChg>
        <pc:picChg chg="add mod">
          <ac:chgData name="Kepa Mendibe Eguia" userId="S::kepamendibe@berritzeguneak.eus::ead5c3dc-bc02-4953-9184-52b0ef128c37" providerId="AD" clId="Web-{0446FB93-479E-7D5B-7E01-87C49DEFD9D9}" dt="2024-10-10T05:13:53.515" v="14" actId="1076"/>
          <ac:picMkLst>
            <pc:docMk/>
            <pc:sldMk cId="0" sldId="279"/>
            <ac:picMk id="2" creationId="{8E8B33AB-D505-E2B2-24E3-70B0931D2A33}"/>
          </ac:picMkLst>
        </pc:picChg>
      </pc:sldChg>
    </pc:docChg>
  </pc:docChgLst>
  <pc:docChgLst>
    <pc:chgData name="Kepa Mendibe Eguia" userId="S::kepamendibe@berritzeguneak.eus::ead5c3dc-bc02-4953-9184-52b0ef128c37" providerId="AD" clId="Web-{6F0011A7-B107-393F-6749-67C495998297}"/>
    <pc:docChg chg="addSld delSld modSld">
      <pc:chgData name="Kepa Mendibe Eguia" userId="S::kepamendibe@berritzeguneak.eus::ead5c3dc-bc02-4953-9184-52b0ef128c37" providerId="AD" clId="Web-{6F0011A7-B107-393F-6749-67C495998297}" dt="2024-10-09T14:57:06.366" v="77" actId="1076"/>
      <pc:docMkLst>
        <pc:docMk/>
      </pc:docMkLst>
      <pc:sldChg chg="add del">
        <pc:chgData name="Kepa Mendibe Eguia" userId="S::kepamendibe@berritzeguneak.eus::ead5c3dc-bc02-4953-9184-52b0ef128c37" providerId="AD" clId="Web-{6F0011A7-B107-393F-6749-67C495998297}" dt="2024-10-09T14:38:19.419" v="1"/>
        <pc:sldMkLst>
          <pc:docMk/>
          <pc:sldMk cId="0" sldId="258"/>
        </pc:sldMkLst>
      </pc:sldChg>
      <pc:sldChg chg="modSp">
        <pc:chgData name="Kepa Mendibe Eguia" userId="S::kepamendibe@berritzeguneak.eus::ead5c3dc-bc02-4953-9184-52b0ef128c37" providerId="AD" clId="Web-{6F0011A7-B107-393F-6749-67C495998297}" dt="2024-10-09T14:57:06.366" v="77" actId="1076"/>
        <pc:sldMkLst>
          <pc:docMk/>
          <pc:sldMk cId="0" sldId="259"/>
        </pc:sldMkLst>
        <pc:spChg chg="mod">
          <ac:chgData name="Kepa Mendibe Eguia" userId="S::kepamendibe@berritzeguneak.eus::ead5c3dc-bc02-4953-9184-52b0ef128c37" providerId="AD" clId="Web-{6F0011A7-B107-393F-6749-67C495998297}" dt="2024-10-09T14:57:06.366" v="77" actId="1076"/>
          <ac:spMkLst>
            <pc:docMk/>
            <pc:sldMk cId="0" sldId="259"/>
            <ac:spMk id="165" creationId="{00000000-0000-0000-0000-000000000000}"/>
          </ac:spMkLst>
        </pc:spChg>
      </pc:sldChg>
      <pc:sldChg chg="modSp">
        <pc:chgData name="Kepa Mendibe Eguia" userId="S::kepamendibe@berritzeguneak.eus::ead5c3dc-bc02-4953-9184-52b0ef128c37" providerId="AD" clId="Web-{6F0011A7-B107-393F-6749-67C495998297}" dt="2024-10-09T14:47:18.306" v="56" actId="20577"/>
        <pc:sldMkLst>
          <pc:docMk/>
          <pc:sldMk cId="0" sldId="264"/>
        </pc:sldMkLst>
        <pc:spChg chg="mod">
          <ac:chgData name="Kepa Mendibe Eguia" userId="S::kepamendibe@berritzeguneak.eus::ead5c3dc-bc02-4953-9184-52b0ef128c37" providerId="AD" clId="Web-{6F0011A7-B107-393F-6749-67C495998297}" dt="2024-10-09T14:47:18.306" v="56" actId="20577"/>
          <ac:spMkLst>
            <pc:docMk/>
            <pc:sldMk cId="0" sldId="264"/>
            <ac:spMk id="237" creationId="{00000000-0000-0000-0000-000000000000}"/>
          </ac:spMkLst>
        </pc:spChg>
      </pc:sldChg>
      <pc:sldChg chg="modSp">
        <pc:chgData name="Kepa Mendibe Eguia" userId="S::kepamendibe@berritzeguneak.eus::ead5c3dc-bc02-4953-9184-52b0ef128c37" providerId="AD" clId="Web-{6F0011A7-B107-393F-6749-67C495998297}" dt="2024-10-09T14:47:47.526" v="63" actId="20577"/>
        <pc:sldMkLst>
          <pc:docMk/>
          <pc:sldMk cId="0" sldId="265"/>
        </pc:sldMkLst>
        <pc:spChg chg="mod">
          <ac:chgData name="Kepa Mendibe Eguia" userId="S::kepamendibe@berritzeguneak.eus::ead5c3dc-bc02-4953-9184-52b0ef128c37" providerId="AD" clId="Web-{6F0011A7-B107-393F-6749-67C495998297}" dt="2024-10-09T14:47:47.526" v="63" actId="20577"/>
          <ac:spMkLst>
            <pc:docMk/>
            <pc:sldMk cId="0" sldId="265"/>
            <ac:spMk id="246" creationId="{00000000-0000-0000-0000-000000000000}"/>
          </ac:spMkLst>
        </pc:spChg>
      </pc:sldChg>
      <pc:sldChg chg="del">
        <pc:chgData name="Kepa Mendibe Eguia" userId="S::kepamendibe@berritzeguneak.eus::ead5c3dc-bc02-4953-9184-52b0ef128c37" providerId="AD" clId="Web-{6F0011A7-B107-393F-6749-67C495998297}" dt="2024-10-09T14:46:33.461" v="50"/>
        <pc:sldMkLst>
          <pc:docMk/>
          <pc:sldMk cId="0" sldId="267"/>
        </pc:sldMkLst>
      </pc:sldChg>
      <pc:sldChg chg="modSp">
        <pc:chgData name="Kepa Mendibe Eguia" userId="S::kepamendibe@berritzeguneak.eus::ead5c3dc-bc02-4953-9184-52b0ef128c37" providerId="AD" clId="Web-{6F0011A7-B107-393F-6749-67C495998297}" dt="2024-10-09T14:49:30.825" v="67" actId="20577"/>
        <pc:sldMkLst>
          <pc:docMk/>
          <pc:sldMk cId="0" sldId="268"/>
        </pc:sldMkLst>
        <pc:spChg chg="mod">
          <ac:chgData name="Kepa Mendibe Eguia" userId="S::kepamendibe@berritzeguneak.eus::ead5c3dc-bc02-4953-9184-52b0ef128c37" providerId="AD" clId="Web-{6F0011A7-B107-393F-6749-67C495998297}" dt="2024-10-09T14:49:30.825" v="67" actId="20577"/>
          <ac:spMkLst>
            <pc:docMk/>
            <pc:sldMk cId="0" sldId="268"/>
            <ac:spMk id="277" creationId="{00000000-0000-0000-0000-000000000000}"/>
          </ac:spMkLst>
        </pc:spChg>
      </pc:sldChg>
      <pc:sldChg chg="del">
        <pc:chgData name="Kepa Mendibe Eguia" userId="S::kepamendibe@berritzeguneak.eus::ead5c3dc-bc02-4953-9184-52b0ef128c37" providerId="AD" clId="Web-{6F0011A7-B107-393F-6749-67C495998297}" dt="2024-10-09T14:46:46.102" v="51"/>
        <pc:sldMkLst>
          <pc:docMk/>
          <pc:sldMk cId="0" sldId="269"/>
        </pc:sldMkLst>
      </pc:sldChg>
      <pc:sldChg chg="del">
        <pc:chgData name="Kepa Mendibe Eguia" userId="S::kepamendibe@berritzeguneak.eus::ead5c3dc-bc02-4953-9184-52b0ef128c37" providerId="AD" clId="Web-{6F0011A7-B107-393F-6749-67C495998297}" dt="2024-10-09T14:46:49.680" v="52"/>
        <pc:sldMkLst>
          <pc:docMk/>
          <pc:sldMk cId="0" sldId="270"/>
        </pc:sldMkLst>
      </pc:sldChg>
      <pc:sldChg chg="del">
        <pc:chgData name="Kepa Mendibe Eguia" userId="S::kepamendibe@berritzeguneak.eus::ead5c3dc-bc02-4953-9184-52b0ef128c37" providerId="AD" clId="Web-{6F0011A7-B107-393F-6749-67C495998297}" dt="2024-10-09T14:46:52.071" v="53"/>
        <pc:sldMkLst>
          <pc:docMk/>
          <pc:sldMk cId="0" sldId="271"/>
        </pc:sldMkLst>
      </pc:sldChg>
      <pc:sldChg chg="modSp">
        <pc:chgData name="Kepa Mendibe Eguia" userId="S::kepamendibe@berritzeguneak.eus::ead5c3dc-bc02-4953-9184-52b0ef128c37" providerId="AD" clId="Web-{6F0011A7-B107-393F-6749-67C495998297}" dt="2024-10-09T14:46:12.101" v="49" actId="20577"/>
        <pc:sldMkLst>
          <pc:docMk/>
          <pc:sldMk cId="0" sldId="273"/>
        </pc:sldMkLst>
        <pc:spChg chg="mod">
          <ac:chgData name="Kepa Mendibe Eguia" userId="S::kepamendibe@berritzeguneak.eus::ead5c3dc-bc02-4953-9184-52b0ef128c37" providerId="AD" clId="Web-{6F0011A7-B107-393F-6749-67C495998297}" dt="2024-10-09T14:46:12.101" v="49" actId="20577"/>
          <ac:spMkLst>
            <pc:docMk/>
            <pc:sldMk cId="0" sldId="273"/>
            <ac:spMk id="310" creationId="{00000000-0000-0000-0000-000000000000}"/>
          </ac:spMkLst>
        </pc:spChg>
      </pc:sldChg>
      <pc:sldChg chg="addSp delSp modSp">
        <pc:chgData name="Kepa Mendibe Eguia" userId="S::kepamendibe@berritzeguneak.eus::ead5c3dc-bc02-4953-9184-52b0ef128c37" providerId="AD" clId="Web-{6F0011A7-B107-393F-6749-67C495998297}" dt="2024-10-09T14:52:43.923" v="76" actId="14100"/>
        <pc:sldMkLst>
          <pc:docMk/>
          <pc:sldMk cId="0" sldId="276"/>
        </pc:sldMkLst>
        <pc:graphicFrameChg chg="add del mod">
          <ac:chgData name="Kepa Mendibe Eguia" userId="S::kepamendibe@berritzeguneak.eus::ead5c3dc-bc02-4953-9184-52b0ef128c37" providerId="AD" clId="Web-{6F0011A7-B107-393F-6749-67C495998297}" dt="2024-10-09T14:50:16.451" v="73"/>
          <ac:graphicFrameMkLst>
            <pc:docMk/>
            <pc:sldMk cId="0" sldId="276"/>
            <ac:graphicFrameMk id="3" creationId="{441B8D86-737D-3B72-EE75-D872499375AE}"/>
          </ac:graphicFrameMkLst>
        </pc:graphicFrameChg>
        <pc:graphicFrameChg chg="del">
          <ac:chgData name="Kepa Mendibe Eguia" userId="S::kepamendibe@berritzeguneak.eus::ead5c3dc-bc02-4953-9184-52b0ef128c37" providerId="AD" clId="Web-{6F0011A7-B107-393F-6749-67C495998297}" dt="2024-10-09T14:49:50.794" v="68"/>
          <ac:graphicFrameMkLst>
            <pc:docMk/>
            <pc:sldMk cId="0" sldId="276"/>
            <ac:graphicFrameMk id="332" creationId="{00000000-0000-0000-0000-000000000000}"/>
          </ac:graphicFrameMkLst>
        </pc:graphicFrameChg>
        <pc:picChg chg="add mod">
          <ac:chgData name="Kepa Mendibe Eguia" userId="S::kepamendibe@berritzeguneak.eus::ead5c3dc-bc02-4953-9184-52b0ef128c37" providerId="AD" clId="Web-{6F0011A7-B107-393F-6749-67C495998297}" dt="2024-10-09T14:52:43.923" v="76" actId="14100"/>
          <ac:picMkLst>
            <pc:docMk/>
            <pc:sldMk cId="0" sldId="276"/>
            <ac:picMk id="4" creationId="{6DAFC9C8-BFCC-C1B4-1F4E-287D565AFAFF}"/>
          </ac:picMkLst>
        </pc:picChg>
        <pc:picChg chg="del">
          <ac:chgData name="Kepa Mendibe Eguia" userId="S::kepamendibe@berritzeguneak.eus::ead5c3dc-bc02-4953-9184-52b0ef128c37" providerId="AD" clId="Web-{6F0011A7-B107-393F-6749-67C495998297}" dt="2024-10-09T14:49:52.419" v="69"/>
          <ac:picMkLst>
            <pc:docMk/>
            <pc:sldMk cId="0" sldId="276"/>
            <ac:picMk id="333" creationId="{00000000-0000-0000-0000-000000000000}"/>
          </ac:picMkLst>
        </pc:picChg>
        <pc:picChg chg="del">
          <ac:chgData name="Kepa Mendibe Eguia" userId="S::kepamendibe@berritzeguneak.eus::ead5c3dc-bc02-4953-9184-52b0ef128c37" providerId="AD" clId="Web-{6F0011A7-B107-393F-6749-67C495998297}" dt="2024-10-09T14:49:53.560" v="70"/>
          <ac:picMkLst>
            <pc:docMk/>
            <pc:sldMk cId="0" sldId="276"/>
            <ac:picMk id="334" creationId="{00000000-0000-0000-0000-000000000000}"/>
          </ac:picMkLst>
        </pc:picChg>
        <pc:picChg chg="del">
          <ac:chgData name="Kepa Mendibe Eguia" userId="S::kepamendibe@berritzeguneak.eus::ead5c3dc-bc02-4953-9184-52b0ef128c37" providerId="AD" clId="Web-{6F0011A7-B107-393F-6749-67C495998297}" dt="2024-10-09T14:49:54.388" v="71"/>
          <ac:picMkLst>
            <pc:docMk/>
            <pc:sldMk cId="0" sldId="276"/>
            <ac:picMk id="335" creationId="{00000000-0000-0000-0000-000000000000}"/>
          </ac:picMkLst>
        </pc:picChg>
      </pc:sldChg>
      <pc:sldChg chg="addSp delSp modSp new del">
        <pc:chgData name="Kepa Mendibe Eguia" userId="S::kepamendibe@berritzeguneak.eus::ead5c3dc-bc02-4953-9184-52b0ef128c37" providerId="AD" clId="Web-{6F0011A7-B107-393F-6749-67C495998297}" dt="2024-10-09T14:43:22.441" v="28"/>
        <pc:sldMkLst>
          <pc:docMk/>
          <pc:sldMk cId="3257330862" sldId="282"/>
        </pc:sldMkLst>
        <pc:spChg chg="mod">
          <ac:chgData name="Kepa Mendibe Eguia" userId="S::kepamendibe@berritzeguneak.eus::ead5c3dc-bc02-4953-9184-52b0ef128c37" providerId="AD" clId="Web-{6F0011A7-B107-393F-6749-67C495998297}" dt="2024-10-09T14:41:12.017" v="17" actId="20577"/>
          <ac:spMkLst>
            <pc:docMk/>
            <pc:sldMk cId="3257330862" sldId="282"/>
            <ac:spMk id="2" creationId="{F12D7CB9-0CDE-2690-F795-79C53AD92710}"/>
          </ac:spMkLst>
        </pc:spChg>
        <pc:spChg chg="del mod">
          <ac:chgData name="Kepa Mendibe Eguia" userId="S::kepamendibe@berritzeguneak.eus::ead5c3dc-bc02-4953-9184-52b0ef128c37" providerId="AD" clId="Web-{6F0011A7-B107-393F-6749-67C495998297}" dt="2024-10-09T14:41:50.096" v="21"/>
          <ac:spMkLst>
            <pc:docMk/>
            <pc:sldMk cId="3257330862" sldId="282"/>
            <ac:spMk id="3" creationId="{038AEACC-1814-8088-B772-1E259A3BB0C0}"/>
          </ac:spMkLst>
        </pc:spChg>
        <pc:graphicFrameChg chg="add mod modGraphic">
          <ac:chgData name="Kepa Mendibe Eguia" userId="S::kepamendibe@berritzeguneak.eus::ead5c3dc-bc02-4953-9184-52b0ef128c37" providerId="AD" clId="Web-{6F0011A7-B107-393F-6749-67C495998297}" dt="2024-10-09T14:43:12.879" v="27"/>
          <ac:graphicFrameMkLst>
            <pc:docMk/>
            <pc:sldMk cId="3257330862" sldId="282"/>
            <ac:graphicFrameMk id="4" creationId="{BEF3AF94-8ED0-E6D6-CB00-FF2D0FDF131F}"/>
          </ac:graphicFrameMkLst>
        </pc:graphicFrameChg>
      </pc:sldChg>
    </pc:docChg>
  </pc:docChgLst>
  <pc:docChgLst>
    <pc:chgData name="MIKEL AINGERU BARCENILLA ALVAREZ" userId="S::mia.barcenilla@berritzeguneak.eus::92555f6b-cefa-45f6-a548-876edf034bf4" providerId="AD" clId="Web-{30EABE1C-D4A6-1525-6F15-EA129818E98D}"/>
    <pc:docChg chg="modSld">
      <pc:chgData name="MIKEL AINGERU BARCENILLA ALVAREZ" userId="S::mia.barcenilla@berritzeguneak.eus::92555f6b-cefa-45f6-a548-876edf034bf4" providerId="AD" clId="Web-{30EABE1C-D4A6-1525-6F15-EA129818E98D}" dt="2023-12-01T13:03:04.728" v="2" actId="1076"/>
      <pc:docMkLst>
        <pc:docMk/>
      </pc:docMkLst>
      <pc:sldChg chg="modSp">
        <pc:chgData name="MIKEL AINGERU BARCENILLA ALVAREZ" userId="S::mia.barcenilla@berritzeguneak.eus::92555f6b-cefa-45f6-a548-876edf034bf4" providerId="AD" clId="Web-{30EABE1C-D4A6-1525-6F15-EA129818E98D}" dt="2023-12-01T13:03:04.728" v="2" actId="1076"/>
        <pc:sldMkLst>
          <pc:docMk/>
          <pc:sldMk cId="0" sldId="276"/>
        </pc:sldMkLst>
        <pc:graphicFrameChg chg="mod modGraphic">
          <ac:chgData name="MIKEL AINGERU BARCENILLA ALVAREZ" userId="S::mia.barcenilla@berritzeguneak.eus::92555f6b-cefa-45f6-a548-876edf034bf4" providerId="AD" clId="Web-{30EABE1C-D4A6-1525-6F15-EA129818E98D}" dt="2023-12-01T13:03:04.728" v="2" actId="1076"/>
          <ac:graphicFrameMkLst>
            <pc:docMk/>
            <pc:sldMk cId="0" sldId="276"/>
            <ac:graphicFrameMk id="332" creationId="{00000000-0000-0000-0000-000000000000}"/>
          </ac:graphicFrameMkLst>
        </pc:graphicFrameChg>
      </pc:sldChg>
    </pc:docChg>
  </pc:docChgLst>
  <pc:docChgLst>
    <pc:chgData name="MIKEL AINGERU BARCENILLA ALVAREZ" userId="S::mia.barcenilla@berritzeguneak.eus::92555f6b-cefa-45f6-a548-876edf034bf4" providerId="AD" clId="Web-{DB115F13-EF73-1A71-B5B8-5ACCF2BCA392}"/>
    <pc:docChg chg="modSld">
      <pc:chgData name="MIKEL AINGERU BARCENILLA ALVAREZ" userId="S::mia.barcenilla@berritzeguneak.eus::92555f6b-cefa-45f6-a548-876edf034bf4" providerId="AD" clId="Web-{DB115F13-EF73-1A71-B5B8-5ACCF2BCA392}" dt="2023-11-20T10:06:58.760" v="83" actId="1076"/>
      <pc:docMkLst>
        <pc:docMk/>
      </pc:docMkLst>
      <pc:sldChg chg="modSp">
        <pc:chgData name="MIKEL AINGERU BARCENILLA ALVAREZ" userId="S::mia.barcenilla@berritzeguneak.eus::92555f6b-cefa-45f6-a548-876edf034bf4" providerId="AD" clId="Web-{DB115F13-EF73-1A71-B5B8-5ACCF2BCA392}" dt="2023-11-20T10:06:58.760" v="83" actId="1076"/>
        <pc:sldMkLst>
          <pc:docMk/>
          <pc:sldMk cId="0" sldId="276"/>
        </pc:sldMkLst>
        <pc:graphicFrameChg chg="mod modGraphic">
          <ac:chgData name="MIKEL AINGERU BARCENILLA ALVAREZ" userId="S::mia.barcenilla@berritzeguneak.eus::92555f6b-cefa-45f6-a548-876edf034bf4" providerId="AD" clId="Web-{DB115F13-EF73-1A71-B5B8-5ACCF2BCA392}" dt="2023-11-20T10:06:58.760" v="83" actId="1076"/>
          <ac:graphicFrameMkLst>
            <pc:docMk/>
            <pc:sldMk cId="0" sldId="276"/>
            <ac:graphicFrameMk id="332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‹zk.›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5" name="Google Shape;135;p1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2768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4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74" name="Google Shape;374;p24:notes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653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79451" y="4715630"/>
            <a:ext cx="5438775" cy="4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87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:notes"/>
          <p:cNvSpPr txBox="1">
            <a:spLocks noGrp="1"/>
          </p:cNvSpPr>
          <p:nvPr>
            <p:ph type="body" idx="1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16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79451" y="4715630"/>
            <a:ext cx="5438775" cy="4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731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79451" y="4715630"/>
            <a:ext cx="5438775" cy="4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480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79451" y="4715630"/>
            <a:ext cx="5438775" cy="446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5708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positibaren irudiaren leku-mark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harren leku-mar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u-ES"/>
              <a:t>Bota dituzten erantzunak Freireren </a:t>
            </a:r>
            <a:r>
              <a:rPr lang="eu-ES" err="1"/>
              <a:t>definizaioarekin</a:t>
            </a:r>
            <a:r>
              <a:rPr lang="eu-ES" baseline="0"/>
              <a:t> lotu eta komentatu. Ados gaude?</a:t>
            </a:r>
            <a:endParaRPr lang="eu-ES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D8364-197D-4908-A8A4-8BB8E8B9A007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287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positibaren irudiaren leku-mark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harren leku-mar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Askotan</a:t>
            </a:r>
            <a:r>
              <a:rPr lang="es-ES" baseline="0" dirty="0"/>
              <a:t> esaten da “etorkizuneko hiritarrak izango direla”</a:t>
            </a:r>
            <a:endParaRPr lang="es-ES" dirty="0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D8364-197D-4908-A8A4-8BB8E8B9A007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54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utsi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 eta testu bertikala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 bertikala eta testua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contenidos 2">
  <p:cSld name="Dos contenidos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4"/>
          <p:cNvSpPr>
            <a:spLocks noGrp="1"/>
          </p:cNvSpPr>
          <p:nvPr>
            <p:ph type="pic" idx="2"/>
          </p:nvPr>
        </p:nvSpPr>
        <p:spPr>
          <a:xfrm>
            <a:off x="5654414" y="265113"/>
            <a:ext cx="6089650" cy="6089650"/>
          </a:xfrm>
          <a:prstGeom prst="ellipse">
            <a:avLst/>
          </a:prstGeom>
          <a:gradFill>
            <a:gsLst>
              <a:gs pos="0">
                <a:srgbClr val="CCECFF"/>
              </a:gs>
              <a:gs pos="23000">
                <a:srgbClr val="66C7FF"/>
              </a:gs>
              <a:gs pos="69000">
                <a:srgbClr val="0079BF"/>
              </a:gs>
              <a:gs pos="97000">
                <a:srgbClr val="0079BF"/>
              </a:gs>
              <a:gs pos="100000">
                <a:srgbClr val="0079B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"/>
          </p:nvPr>
        </p:nvSpPr>
        <p:spPr>
          <a:xfrm>
            <a:off x="1097279" y="2322728"/>
            <a:ext cx="4144096" cy="350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 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 sz="1400"/>
            </a:lvl2pPr>
            <a:lvl3pPr marL="137160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◦"/>
              <a:defRPr sz="12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5535466" y="5600935"/>
            <a:ext cx="643415" cy="643415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4"/>
          <p:cNvSpPr/>
          <p:nvPr/>
        </p:nvSpPr>
        <p:spPr>
          <a:xfrm rot="10800000" flipH="1">
            <a:off x="11885583" y="3453319"/>
            <a:ext cx="167338" cy="1673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10" name="Google Shape;110;p14"/>
          <p:cNvGrpSpPr/>
          <p:nvPr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11" name="Google Shape;111;p14"/>
            <p:cNvSpPr/>
            <p:nvPr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  <a:defRPr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50602" y="6131444"/>
            <a:ext cx="2037449" cy="59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203195">
              <a:spcBef>
                <a:spcPts val="180"/>
              </a:spcBef>
            </a:pPr>
            <a:fld id="{81D60167-4931-47E6-BA6A-407CBD079E47}" type="slidenum">
              <a:rPr lang="es-ES" spc="20" smtClean="0"/>
              <a:pPr marL="203195">
                <a:spcBef>
                  <a:spcPts val="180"/>
                </a:spcBef>
              </a:pPr>
              <a:t>‹zk.›</a:t>
            </a:fld>
            <a:endParaRPr lang="es-ES" spc="20" dirty="0"/>
          </a:p>
        </p:txBody>
      </p:sp>
    </p:spTree>
    <p:extLst>
      <p:ext uri="{BB962C8B-B14F-4D97-AF65-F5344CB8AC3E}">
        <p14:creationId xmlns:p14="http://schemas.microsoft.com/office/powerpoint/2010/main" val="106809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 eta edukia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alaren goiburua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 eduki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parazioa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ua bakarrik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igrafedun eduk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igrafedun irud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‹zk.›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hyperlink" Target="https://www.youtube.com/watch?v=z_K3cUeBxNQ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 TargetMode="External"/><Relationship Id="rId7" Type="http://schemas.openxmlformats.org/officeDocument/2006/relationships/hyperlink" Target="https://www.youtube.com/watch?v=Hz9DZfxlXX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af1jjLl-xpU" TargetMode="External"/><Relationship Id="rId5" Type="http://schemas.openxmlformats.org/officeDocument/2006/relationships/hyperlink" Target="https://www.youtube.com/watch?v=eOTAQMCThkI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youtube.com/watch?v=z_K3cUeBxNQ" TargetMode="Externa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hezkuntza.sharepoint.com/:p:/r/sites/EA2030PROGRAMA/_layouts/15/Doc2.aspx?action=edit&amp;sourcedoc=%7B88bcc2f0-7261-4177-8458-3d4d30f49e0c%7D&amp;wdOrigin=TEAMS-WEB.teamsSdk_ns.rwc&amp;wdExp=TEAMS-TREATMENT&amp;wdhostclicktime=1728492013761&amp;web=1" TargetMode="External"/><Relationship Id="rId7" Type="http://schemas.openxmlformats.org/officeDocument/2006/relationships/hyperlink" Target="https://hezkuntza.sharepoint.com/:b:/s/Aintzatespenbatzordea/EUsgvPBa_ypGjBTBzhTyNxQB3u7G1R6PzLJ9ttKEjs-qeg?e=PaRRw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 TargetMode="External"/><Relationship Id="rId13" Type="http://schemas.openxmlformats.org/officeDocument/2006/relationships/image" Target="../media/image3.png"/><Relationship Id="rId3" Type="http://schemas.openxmlformats.org/officeDocument/2006/relationships/hyperlink" Target="https://www.youtube.com/watch?v=af1jjLl-xpU" TargetMode="External"/><Relationship Id="rId7" Type="http://schemas.openxmlformats.org/officeDocument/2006/relationships/image" Target="../media/image17.png"/><Relationship Id="rId12" Type="http://schemas.openxmlformats.org/officeDocument/2006/relationships/hyperlink" Target="https://hezkuntza.sharepoint.com/:v:/s/SareakBatzordea/EbCnyDvJVHlDmhwSP1XMDOwBVWT4zhq9UqnKfG8o5PtYGg?e=iY4Lb7" TargetMode="Externa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g"/><Relationship Id="rId15" Type="http://schemas.openxmlformats.org/officeDocument/2006/relationships/image" Target="../media/image20.png"/><Relationship Id="rId10" Type="http://schemas.openxmlformats.org/officeDocument/2006/relationships/hyperlink" Target="https://www.youtube.com/watch?v=eOTAQMCThkI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hyperlink" Target="https://www.youtube.com/watch?v=Hz9DZfxlXX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z9DZfxlXXo?t=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>
            <a:spLocks noGrp="1"/>
          </p:cNvSpPr>
          <p:nvPr>
            <p:ph type="body" idx="4294967295"/>
          </p:nvPr>
        </p:nvSpPr>
        <p:spPr>
          <a:xfrm>
            <a:off x="785092" y="341744"/>
            <a:ext cx="10409382" cy="24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400"/>
              </a:spcBef>
              <a:buSzPct val="100000"/>
              <a:buNone/>
            </a:pPr>
            <a:r>
              <a:rPr lang="es-ES" b="1" i="1" dirty="0" smtClean="0">
                <a:latin typeface="Century Gothic" panose="020B0502020202020204" pitchFamily="34" charset="0"/>
                <a:sym typeface="Trebuchet MS"/>
              </a:rPr>
              <a:t>CONFINT “</a:t>
            </a:r>
            <a:r>
              <a:rPr lang="ca-ES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Zain </a:t>
            </a:r>
            <a:r>
              <a:rPr lang="ca-ES" b="1" i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dezagun</a:t>
            </a:r>
            <a:r>
              <a:rPr lang="ca-ES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planeta”</a:t>
            </a:r>
            <a:r>
              <a:rPr lang="ca-ES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ca-ES" b="1" i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ca-ES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Ikasleak</a:t>
            </a:r>
            <a:r>
              <a:rPr lang="ca-ES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ahalduntzeko</a:t>
            </a:r>
            <a:r>
              <a:rPr lang="ca-ES" b="1" dirty="0">
                <a:solidFill>
                  <a:srgbClr val="FF0000"/>
                </a:solidFill>
                <a:latin typeface="Century Gothic" panose="020B0502020202020204" pitchFamily="34" charset="0"/>
              </a:rPr>
              <a:t> programa </a:t>
            </a:r>
            <a:r>
              <a:rPr lang="ca-ES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ekosoziala</a:t>
            </a:r>
            <a:endParaRPr lang="es-ES" dirty="0"/>
          </a:p>
          <a:p>
            <a:pPr marL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529" y="5658094"/>
            <a:ext cx="2198254" cy="98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blogger.googleusercontent.com/img/b/R29vZ2xl/AVvXsEgsGb_IJWJeTr0y4zeZlKFljWZTL75KPzUrqpeBpcEVG-rm0lj7qTirQ1QbvFjOTKG7dwb20a5rKEgRHBJT_i4HacFoq3UYeOsaM5tmQKL1jO2JHLpYfMnPYpHQxuMJoqkuHCLlkuQMRTbOWwZ-k15Yj1tIQ7obLDqXyILkhXY8lRg4SzYYDzhd_SuOWLHi/s640/CONFI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35" y="1579818"/>
            <a:ext cx="6387689" cy="333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43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66036" y="5630385"/>
            <a:ext cx="1824041" cy="100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stuKoadroa 2"/>
          <p:cNvSpPr txBox="1"/>
          <p:nvPr/>
        </p:nvSpPr>
        <p:spPr>
          <a:xfrm>
            <a:off x="2916935" y="5098473"/>
            <a:ext cx="650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Mikel </a:t>
            </a:r>
            <a:r>
              <a:rPr lang="es-ES" b="1" dirty="0" err="1" smtClean="0">
                <a:latin typeface="Century Gothic" panose="020B0502020202020204" pitchFamily="34" charset="0"/>
              </a:rPr>
              <a:t>Barcenilla</a:t>
            </a:r>
            <a:endParaRPr lang="es-ES" b="1" dirty="0" smtClean="0">
              <a:latin typeface="Century Gothic" panose="020B0502020202020204" pitchFamily="34" charset="0"/>
            </a:endParaRPr>
          </a:p>
          <a:p>
            <a:pPr algn="r"/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Berritzegune</a:t>
            </a:r>
            <a:r>
              <a:rPr lang="es-E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Nagusiko</a:t>
            </a:r>
          </a:p>
          <a:p>
            <a:pPr algn="r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</a:t>
            </a:r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asangarritasunerako</a:t>
            </a:r>
            <a:r>
              <a:rPr lang="es-E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ingurumen-hezkuntzako</a:t>
            </a:r>
            <a:r>
              <a:rPr lang="es-E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esparrua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2970760" y="1348327"/>
            <a:ext cx="6696000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endParaRPr lang="ca-ES" sz="2800" dirty="0">
              <a:solidFill>
                <a:srgbClr val="000000"/>
              </a:solidFill>
              <a:latin typeface="Gloria Hallelujah" panose="02000000000000000000" pitchFamily="2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Erantzukizuna</a:t>
            </a: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Konpromisoa</a:t>
            </a: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Parte</a:t>
            </a: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hartzea</a:t>
            </a: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Ekintzarako</a:t>
            </a: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hezkuntza</a:t>
            </a: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indent="-177800">
              <a:buClr>
                <a:srgbClr val="FF9900"/>
              </a:buClr>
              <a:buSzPts val="2800"/>
              <a:buFont typeface="Noto Sans Symbols"/>
              <a:buChar char="⮚"/>
            </a:pPr>
            <a:r>
              <a:rPr lang="ca-ES" sz="2500" dirty="0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500" dirty="0" err="1" smtClean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Ekoherritartasuna</a:t>
            </a:r>
            <a:endParaRPr sz="2500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384064" y="5520747"/>
            <a:ext cx="714357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rudi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16" y="760413"/>
            <a:ext cx="3331829" cy="3213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rudi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64" y="1803400"/>
            <a:ext cx="2085907" cy="3199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70;p8"/>
          <p:cNvSpPr/>
          <p:nvPr/>
        </p:nvSpPr>
        <p:spPr>
          <a:xfrm>
            <a:off x="778597" y="142298"/>
            <a:ext cx="1029854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a-ES" sz="4000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CONFINTaren</a:t>
            </a:r>
            <a:r>
              <a:rPr lang="ca-ES" sz="4000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4000" dirty="0" err="1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balioak</a:t>
            </a:r>
            <a:r>
              <a:rPr lang="ca-ES" sz="4000" dirty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:</a:t>
            </a:r>
            <a:endParaRPr sz="4000" dirty="0">
              <a:solidFill>
                <a:srgbClr val="000000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6" name="Irudi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738" y="3813486"/>
            <a:ext cx="4396043" cy="2549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oogle Shape;1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756" y="5944326"/>
            <a:ext cx="1816215" cy="719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5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8436" y="110836"/>
            <a:ext cx="5652656" cy="667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5849" y="-164389"/>
            <a:ext cx="5719387" cy="6646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base"/>
            <a:r>
              <a:rPr lang="es-ES" sz="5400" dirty="0"/>
              <a:t/>
            </a:r>
            <a:br>
              <a:rPr lang="es-ES" sz="5400" dirty="0"/>
            </a:br>
            <a:r>
              <a:rPr lang="es-ES" sz="4000" dirty="0" err="1">
                <a:latin typeface="Gloria Hallelujah" panose="02000000000000000000" pitchFamily="2" charset="0"/>
              </a:rPr>
              <a:t>Hezkuntzaren</a:t>
            </a:r>
            <a:r>
              <a:rPr lang="es-ES" sz="4000" dirty="0">
                <a:latin typeface="Gloria Hallelujah" panose="02000000000000000000" pitchFamily="2" charset="0"/>
              </a:rPr>
              <a:t> helburu </a:t>
            </a:r>
            <a:r>
              <a:rPr lang="es-ES" sz="4000" dirty="0" err="1">
                <a:latin typeface="Gloria Hallelujah" panose="02000000000000000000" pitchFamily="2" charset="0"/>
              </a:rPr>
              <a:t>nagusia</a:t>
            </a:r>
            <a:r>
              <a:rPr lang="es-ES" sz="4000" dirty="0">
                <a:latin typeface="Gloria Hallelujah" panose="02000000000000000000" pitchFamily="2" charset="0"/>
              </a:rPr>
              <a:t>:</a:t>
            </a:r>
            <a:r>
              <a:rPr lang="es-ES" sz="5400" dirty="0"/>
              <a:t/>
            </a:r>
            <a:br>
              <a:rPr lang="es-ES" sz="5400" dirty="0"/>
            </a:br>
            <a:r>
              <a:rPr lang="es-ES" sz="5400" dirty="0"/>
              <a:t/>
            </a:r>
            <a:br>
              <a:rPr lang="es-ES" sz="5400" dirty="0"/>
            </a:br>
            <a:r>
              <a:rPr lang="es-ES" sz="4500" dirty="0" err="1">
                <a:solidFill>
                  <a:srgbClr val="CC3300"/>
                </a:solidFill>
              </a:rPr>
              <a:t>Pertsonak</a:t>
            </a:r>
            <a:r>
              <a:rPr lang="es-ES" sz="4500" dirty="0">
                <a:solidFill>
                  <a:srgbClr val="CC3300"/>
                </a:solidFill>
              </a:rPr>
              <a:t> </a:t>
            </a:r>
            <a:r>
              <a:rPr lang="es-ES" sz="4500" dirty="0" err="1">
                <a:solidFill>
                  <a:srgbClr val="CC3300"/>
                </a:solidFill>
              </a:rPr>
              <a:t>heztea</a:t>
            </a:r>
            <a:r>
              <a:rPr lang="es-ES" sz="4500" dirty="0">
                <a:solidFill>
                  <a:srgbClr val="CC3300"/>
                </a:solidFill>
              </a:rPr>
              <a:t>, </a:t>
            </a:r>
            <a:r>
              <a:rPr lang="es-ES" sz="4500" dirty="0" err="1">
                <a:solidFill>
                  <a:srgbClr val="CC3300"/>
                </a:solidFill>
              </a:rPr>
              <a:t>mundua</a:t>
            </a:r>
            <a:r>
              <a:rPr lang="es-ES" sz="4500" dirty="0">
                <a:solidFill>
                  <a:srgbClr val="CC3300"/>
                </a:solidFill>
              </a:rPr>
              <a:t> </a:t>
            </a:r>
            <a:r>
              <a:rPr lang="es-ES" sz="4500" dirty="0" err="1">
                <a:solidFill>
                  <a:srgbClr val="CC3300"/>
                </a:solidFill>
              </a:rPr>
              <a:t>eraldatzeko</a:t>
            </a:r>
            <a:r>
              <a:rPr lang="es-ES" sz="4500" dirty="0">
                <a:solidFill>
                  <a:srgbClr val="CC3300"/>
                </a:solidFill>
              </a:rPr>
              <a:t> gai izan </a:t>
            </a:r>
            <a:r>
              <a:rPr lang="es-ES" sz="4500" dirty="0" err="1">
                <a:solidFill>
                  <a:srgbClr val="CC3300"/>
                </a:solidFill>
              </a:rPr>
              <a:t>daitezen</a:t>
            </a:r>
            <a:r>
              <a:rPr lang="es-ES" sz="4500" dirty="0">
                <a:solidFill>
                  <a:srgbClr val="CC3300"/>
                </a:solidFill>
              </a:rPr>
              <a:t>.</a:t>
            </a:r>
            <a:br>
              <a:rPr lang="es-ES" sz="4500" dirty="0">
                <a:solidFill>
                  <a:srgbClr val="CC3300"/>
                </a:solidFill>
              </a:rPr>
            </a:br>
            <a:r>
              <a:rPr lang="es-ES" sz="4500" dirty="0">
                <a:solidFill>
                  <a:srgbClr val="CC3300"/>
                </a:solidFill>
              </a:rPr>
              <a:t/>
            </a:r>
            <a:br>
              <a:rPr lang="es-ES" sz="4500" dirty="0">
                <a:solidFill>
                  <a:srgbClr val="CC3300"/>
                </a:solidFill>
              </a:rPr>
            </a:br>
            <a:r>
              <a:rPr lang="es-ES" sz="4500" dirty="0">
                <a:solidFill>
                  <a:srgbClr val="CC3300"/>
                </a:solidFill>
              </a:rPr>
              <a:t>			</a:t>
            </a:r>
            <a:r>
              <a:rPr lang="es-ES" sz="3500" i="1" dirty="0"/>
              <a:t>(Paulo Freire)</a:t>
            </a:r>
            <a:r>
              <a:rPr lang="es-ES" sz="6600" b="1" dirty="0">
                <a:solidFill>
                  <a:schemeClr val="accent4"/>
                </a:solidFill>
              </a:rPr>
              <a:t/>
            </a:r>
            <a:br>
              <a:rPr lang="es-ES" sz="6600" b="1" dirty="0">
                <a:solidFill>
                  <a:schemeClr val="accent4"/>
                </a:solidFill>
              </a:rPr>
            </a:br>
            <a:endParaRPr sz="6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156" y="218794"/>
            <a:ext cx="11206976" cy="6181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endParaRPr lang="es-ES" sz="4500" dirty="0">
              <a:latin typeface="Gloria Hallelujah" panose="02000000000000000000" pitchFamily="2" charset="0"/>
              <a:cs typeface="Calibri"/>
            </a:endParaRP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lang="es-ES" sz="3000" dirty="0">
                <a:latin typeface="+mj-lt"/>
                <a:cs typeface="Calibri"/>
              </a:rPr>
              <a:t>Haurrak eta gazteak </a:t>
            </a:r>
            <a:r>
              <a:rPr lang="es-ES" sz="3000" dirty="0">
                <a:solidFill>
                  <a:srgbClr val="CC3300"/>
                </a:solidFill>
                <a:latin typeface="+mj-lt"/>
                <a:cs typeface="Calibri"/>
              </a:rPr>
              <a:t>dagoeneko</a:t>
            </a:r>
            <a:r>
              <a:rPr lang="es-ES" sz="3000" dirty="0">
                <a:latin typeface="+mj-lt"/>
                <a:cs typeface="Calibri"/>
              </a:rPr>
              <a:t> beren ingurunean aldaketa positiboak eragiteko gai diren </a:t>
            </a:r>
            <a:r>
              <a:rPr lang="es-ES" sz="3000" dirty="0">
                <a:solidFill>
                  <a:srgbClr val="CC3300"/>
                </a:solidFill>
                <a:latin typeface="+mj-lt"/>
                <a:cs typeface="Calibri"/>
              </a:rPr>
              <a:t>herritarrak </a:t>
            </a:r>
            <a:r>
              <a:rPr lang="es-ES" sz="3000" dirty="0" err="1">
                <a:solidFill>
                  <a:srgbClr val="CC3300"/>
                </a:solidFill>
                <a:latin typeface="+mj-lt"/>
                <a:cs typeface="Calibri"/>
              </a:rPr>
              <a:t>dira</a:t>
            </a:r>
            <a:r>
              <a:rPr lang="es-ES" sz="3000" dirty="0">
                <a:solidFill>
                  <a:srgbClr val="CC3300"/>
                </a:solidFill>
                <a:latin typeface="+mj-lt"/>
                <a:cs typeface="Calibri"/>
              </a:rPr>
              <a:t>.</a:t>
            </a: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endParaRPr lang="es-ES" sz="3000" dirty="0">
              <a:latin typeface="+mj-lt"/>
              <a:cs typeface="Calibri"/>
            </a:endParaRP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lang="es-ES" sz="2500" dirty="0" err="1">
                <a:latin typeface="+mj-lt"/>
                <a:cs typeface="Calibri"/>
              </a:rPr>
              <a:t>Haurren</a:t>
            </a:r>
            <a:r>
              <a:rPr lang="es-ES" sz="2500" dirty="0">
                <a:latin typeface="+mj-lt"/>
                <a:cs typeface="Calibri"/>
              </a:rPr>
              <a:t> parte-</a:t>
            </a:r>
            <a:r>
              <a:rPr lang="es-ES" sz="2500" dirty="0" err="1">
                <a:latin typeface="+mj-lt"/>
                <a:cs typeface="Calibri"/>
              </a:rPr>
              <a:t>hartzea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i="1" dirty="0" err="1">
                <a:latin typeface="+mj-lt"/>
                <a:cs typeface="Calibri"/>
              </a:rPr>
              <a:t>Haurren</a:t>
            </a:r>
            <a:r>
              <a:rPr lang="es-ES" sz="2500" i="1" dirty="0">
                <a:latin typeface="+mj-lt"/>
                <a:cs typeface="Calibri"/>
              </a:rPr>
              <a:t> </a:t>
            </a:r>
            <a:r>
              <a:rPr lang="es-ES" sz="2500" i="1" dirty="0" err="1">
                <a:latin typeface="+mj-lt"/>
                <a:cs typeface="Calibri"/>
              </a:rPr>
              <a:t>Eskubideei</a:t>
            </a:r>
            <a:r>
              <a:rPr lang="es-ES" sz="2500" i="1" dirty="0">
                <a:latin typeface="+mj-lt"/>
                <a:cs typeface="Calibri"/>
              </a:rPr>
              <a:t> </a:t>
            </a:r>
            <a:r>
              <a:rPr lang="es-ES" sz="2500" i="1" dirty="0" err="1">
                <a:latin typeface="+mj-lt"/>
                <a:cs typeface="Calibri"/>
              </a:rPr>
              <a:t>buruzko</a:t>
            </a:r>
            <a:r>
              <a:rPr lang="es-ES" sz="2500" i="1" dirty="0">
                <a:latin typeface="+mj-lt"/>
                <a:cs typeface="Calibri"/>
              </a:rPr>
              <a:t> </a:t>
            </a:r>
            <a:r>
              <a:rPr lang="es-ES" sz="2500" i="1" dirty="0" err="1">
                <a:latin typeface="+mj-lt"/>
                <a:cs typeface="Calibri"/>
              </a:rPr>
              <a:t>Konbentzioan</a:t>
            </a:r>
            <a:r>
              <a:rPr lang="es-ES" sz="2500" i="1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jasotako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eskubidea</a:t>
            </a:r>
            <a:r>
              <a:rPr lang="es-ES" sz="2500" dirty="0">
                <a:latin typeface="+mj-lt"/>
                <a:cs typeface="Calibri"/>
              </a:rPr>
              <a:t> da, eta </a:t>
            </a:r>
            <a:r>
              <a:rPr lang="es-ES" sz="2500" dirty="0" err="1">
                <a:latin typeface="+mj-lt"/>
                <a:cs typeface="Calibri"/>
              </a:rPr>
              <a:t>berekin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dakar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solidFill>
                  <a:srgbClr val="CC3300"/>
                </a:solidFill>
                <a:latin typeface="+mj-lt"/>
                <a:cs typeface="Calibri"/>
              </a:rPr>
              <a:t>haurrak</a:t>
            </a:r>
            <a:r>
              <a:rPr lang="es-ES" sz="2500" dirty="0">
                <a:solidFill>
                  <a:srgbClr val="CC3300"/>
                </a:solidFill>
                <a:latin typeface="+mj-lt"/>
                <a:cs typeface="Calibri"/>
              </a:rPr>
              <a:t> </a:t>
            </a:r>
            <a:r>
              <a:rPr lang="es-ES" sz="2500" dirty="0" err="1">
                <a:solidFill>
                  <a:srgbClr val="CC3300"/>
                </a:solidFill>
                <a:latin typeface="+mj-lt"/>
                <a:cs typeface="Calibri"/>
              </a:rPr>
              <a:t>ahalduntzea</a:t>
            </a:r>
            <a:r>
              <a:rPr lang="es-ES" sz="2500" dirty="0">
                <a:latin typeface="+mj-lt"/>
                <a:cs typeface="Calibri"/>
              </a:rPr>
              <a:t>, </a:t>
            </a:r>
            <a:r>
              <a:rPr lang="es-ES" sz="2500" dirty="0" err="1">
                <a:latin typeface="+mj-lt"/>
                <a:cs typeface="Calibri"/>
              </a:rPr>
              <a:t>eragiten</a:t>
            </a:r>
            <a:r>
              <a:rPr lang="es-ES" sz="2500" dirty="0">
                <a:latin typeface="+mj-lt"/>
                <a:cs typeface="Calibri"/>
              </a:rPr>
              <a:t> dieten </a:t>
            </a:r>
            <a:r>
              <a:rPr lang="es-ES" sz="2500" dirty="0" err="1">
                <a:latin typeface="+mj-lt"/>
                <a:cs typeface="Calibri"/>
              </a:rPr>
              <a:t>gaiei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buruzko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ikuspuntuak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adieraz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ditzaten</a:t>
            </a:r>
            <a:r>
              <a:rPr lang="es-ES" sz="2500" dirty="0">
                <a:latin typeface="+mj-lt"/>
                <a:cs typeface="Calibri"/>
              </a:rPr>
              <a:t>. </a:t>
            </a: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lang="es-ES" sz="2500" dirty="0" err="1">
                <a:latin typeface="+mj-lt"/>
                <a:cs typeface="Calibri"/>
              </a:rPr>
              <a:t>Haurren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kalitatezko</a:t>
            </a:r>
            <a:r>
              <a:rPr lang="es-ES" sz="2500" dirty="0">
                <a:latin typeface="+mj-lt"/>
                <a:cs typeface="Calibri"/>
              </a:rPr>
              <a:t> parte-</a:t>
            </a:r>
            <a:r>
              <a:rPr lang="es-ES" sz="2500" dirty="0" err="1">
                <a:latin typeface="+mj-lt"/>
                <a:cs typeface="Calibri"/>
              </a:rPr>
              <a:t>hartzea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sustatzea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funtsezkoa</a:t>
            </a:r>
            <a:r>
              <a:rPr lang="es-ES" sz="2500" dirty="0">
                <a:latin typeface="+mj-lt"/>
                <a:cs typeface="Calibri"/>
              </a:rPr>
              <a:t> da </a:t>
            </a:r>
            <a:r>
              <a:rPr lang="es-ES" sz="2500" dirty="0" err="1">
                <a:latin typeface="+mj-lt"/>
                <a:cs typeface="Calibri"/>
              </a:rPr>
              <a:t>haien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hazkundea</a:t>
            </a:r>
            <a:r>
              <a:rPr lang="es-ES" sz="2500" dirty="0">
                <a:latin typeface="+mj-lt"/>
                <a:cs typeface="Calibri"/>
              </a:rPr>
              <a:t> eta </a:t>
            </a:r>
            <a:r>
              <a:rPr lang="es-ES" sz="2500" dirty="0" err="1">
                <a:latin typeface="+mj-lt"/>
                <a:cs typeface="Calibri"/>
              </a:rPr>
              <a:t>garapena</a:t>
            </a:r>
            <a:r>
              <a:rPr lang="es-ES" sz="2500" dirty="0">
                <a:latin typeface="+mj-lt"/>
                <a:cs typeface="Calibri"/>
              </a:rPr>
              <a:t> </a:t>
            </a:r>
            <a:r>
              <a:rPr lang="es-ES" sz="2500" dirty="0" err="1">
                <a:latin typeface="+mj-lt"/>
                <a:cs typeface="Calibri"/>
              </a:rPr>
              <a:t>ziurtatzeko</a:t>
            </a:r>
            <a:r>
              <a:rPr lang="es-ES" sz="2500" dirty="0">
                <a:latin typeface="+mj-lt"/>
                <a:cs typeface="Calibri"/>
              </a:rPr>
              <a:t>.</a:t>
            </a: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endParaRPr lang="es-ES" sz="4500" dirty="0">
              <a:latin typeface="+mj-lt"/>
              <a:cs typeface="Calibri"/>
            </a:endParaRP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endParaRPr lang="es-ES" sz="4500" dirty="0">
              <a:latin typeface="+mj-lt"/>
              <a:cs typeface="Calibri"/>
            </a:endParaRPr>
          </a:p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endParaRPr lang="es-ES" sz="4500" dirty="0">
              <a:latin typeface="+mj-lt"/>
              <a:cs typeface="Calibri"/>
            </a:endParaRPr>
          </a:p>
        </p:txBody>
      </p:sp>
      <p:pic>
        <p:nvPicPr>
          <p:cNvPr id="5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 rot="404910">
            <a:off x="8308146" y="4581315"/>
            <a:ext cx="3572388" cy="191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rudia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56" y="4401004"/>
            <a:ext cx="4012014" cy="22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0"/>
          <p:cNvSpPr txBox="1">
            <a:spLocks noGrp="1"/>
          </p:cNvSpPr>
          <p:nvPr>
            <p:ph type="body" idx="4294967295"/>
          </p:nvPr>
        </p:nvSpPr>
        <p:spPr>
          <a:xfrm>
            <a:off x="407249" y="3006009"/>
            <a:ext cx="10058400" cy="279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fontAlgn="base"/>
            <a:r>
              <a:rPr lang="es-ES" dirty="0" err="1" smtClean="0">
                <a:hlinkClick r:id="rId3" tooltip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/>
              </a:rPr>
              <a:t>Estatuko</a:t>
            </a:r>
            <a:r>
              <a:rPr lang="es-ES" dirty="0" smtClean="0">
                <a:hlinkClick r:id="rId3" tooltip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/>
              </a:rPr>
              <a:t> CONFINT-a </a:t>
            </a:r>
            <a:r>
              <a:rPr lang="es-ES" dirty="0">
                <a:hlinkClick r:id="rId3" tooltip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/>
              </a:rPr>
              <a:t>(</a:t>
            </a:r>
            <a:r>
              <a:rPr lang="es-ES" dirty="0" err="1">
                <a:hlinkClick r:id="rId3" tooltip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/>
              </a:rPr>
              <a:t>eus</a:t>
            </a:r>
            <a:r>
              <a:rPr lang="es-ES" dirty="0">
                <a:hlinkClick r:id="rId3" tooltip="https://www.bing.com/ck/a?!&amp;&amp;p=f808663bdd8ba88dbd01713cbc886085b0bd50f88bc92279a0c5d2ed77f42209JmltdHM9MTczMTQ1NjAwMA&amp;ptn=3&amp;ver=2&amp;hsh=4&amp;fclid=16a79f8d-4725-64e1-0f22-8b1846236508&amp;psq=youtube+confint&amp;u=a1aHR0cHM6Ly93d3cueW91dHViZS5jb20vd2F0Y2g_dj05TXJ2RW9CNW5lWQ&amp;ntb=1"/>
              </a:rPr>
              <a:t>)</a:t>
            </a:r>
            <a:r>
              <a:rPr lang="es-ES" dirty="0"/>
              <a:t> </a:t>
            </a:r>
            <a:r>
              <a:rPr lang="es-ES" dirty="0" smtClean="0"/>
              <a:t>(1:40)</a:t>
            </a:r>
            <a:endParaRPr lang="es-ES" dirty="0"/>
          </a:p>
          <a:p>
            <a:pPr fontAlgn="base"/>
            <a:r>
              <a:rPr lang="es-ES" dirty="0" err="1">
                <a:hlinkClick r:id="rId4" tooltip="https://www.youtube.com/watch?v=z_K3cUeBxNQ"/>
              </a:rPr>
              <a:t>Adei</a:t>
            </a:r>
            <a:r>
              <a:rPr lang="es-ES" dirty="0">
                <a:hlinkClick r:id="rId4" tooltip="https://www.youtube.com/watch?v=z_K3cUeBxNQ"/>
              </a:rPr>
              <a:t> </a:t>
            </a:r>
            <a:r>
              <a:rPr lang="es-ES" dirty="0" err="1">
                <a:hlinkClick r:id="rId4" tooltip="https://www.youtube.com/watch?v=z_K3cUeBxNQ"/>
              </a:rPr>
              <a:t>Lopez</a:t>
            </a:r>
            <a:r>
              <a:rPr lang="es-ES" dirty="0">
                <a:hlinkClick r:id="rId4" tooltip="https://www.youtube.com/watch?v=z_K3cUeBxNQ"/>
              </a:rPr>
              <a:t>: "</a:t>
            </a:r>
            <a:r>
              <a:rPr lang="es-ES" dirty="0" err="1">
                <a:hlinkClick r:id="rId4" tooltip="https://www.youtube.com/watch?v=z_K3cUeBxNQ"/>
              </a:rPr>
              <a:t>Gazte</a:t>
            </a:r>
            <a:r>
              <a:rPr lang="es-ES" dirty="0">
                <a:hlinkClick r:id="rId4" tooltip="https://www.youtube.com/watch?v=z_K3cUeBxNQ"/>
              </a:rPr>
              <a:t> </a:t>
            </a:r>
            <a:r>
              <a:rPr lang="es-ES" dirty="0" err="1">
                <a:hlinkClick r:id="rId4" tooltip="https://www.youtube.com/watch?v=z_K3cUeBxNQ"/>
              </a:rPr>
              <a:t>Change</a:t>
            </a:r>
            <a:r>
              <a:rPr lang="es-ES" dirty="0">
                <a:hlinkClick r:id="rId4" tooltip="https://www.youtube.com/watch?v=z_K3cUeBxNQ"/>
              </a:rPr>
              <a:t>"</a:t>
            </a:r>
            <a:r>
              <a:rPr lang="es-ES" dirty="0"/>
              <a:t>: </a:t>
            </a:r>
            <a:r>
              <a:rPr lang="es-ES" dirty="0" smtClean="0"/>
              <a:t>(00:00 – 5:44-12:00) </a:t>
            </a:r>
          </a:p>
          <a:p>
            <a:pPr fontAlgn="base"/>
            <a:r>
              <a:rPr lang="es-ES" dirty="0" err="1" smtClean="0">
                <a:hlinkClick r:id="rId5" tooltip="https://www.youtube.com/watch?v=eOTAQMCThkI"/>
              </a:rPr>
              <a:t>Estrasburgon</a:t>
            </a:r>
            <a:r>
              <a:rPr lang="es-ES" dirty="0">
                <a:hlinkClick r:id="rId5" tooltip="https://www.youtube.com/watch?v=eOTAQMCThkI"/>
              </a:rPr>
              <a:t>:</a:t>
            </a:r>
            <a:r>
              <a:rPr lang="es-ES" dirty="0"/>
              <a:t> </a:t>
            </a:r>
            <a:r>
              <a:rPr lang="es-ES" dirty="0" smtClean="0"/>
              <a:t>(2:05)</a:t>
            </a:r>
            <a:endParaRPr lang="es-ES" dirty="0"/>
          </a:p>
          <a:p>
            <a:pPr fontAlgn="base"/>
            <a:r>
              <a:rPr lang="es-ES" dirty="0">
                <a:hlinkClick r:id="rId6" tooltip="https://www.youtube.com/watch?v=af1jjLl-xpU"/>
              </a:rPr>
              <a:t>Histórico de la CONFINT: (00:00-3:17</a:t>
            </a:r>
            <a:r>
              <a:rPr lang="es-ES" dirty="0" smtClean="0">
                <a:hlinkClick r:id="rId6" tooltip="https://www.youtube.com/watch?v=af1jjLl-xpU"/>
              </a:rPr>
              <a:t>)</a:t>
            </a:r>
            <a:endParaRPr lang="es-ES" dirty="0" smtClean="0"/>
          </a:p>
          <a:p>
            <a:pPr fontAlgn="base"/>
            <a:r>
              <a:rPr lang="es-ES" dirty="0" err="1" smtClean="0">
                <a:hlinkClick r:id="rId7"/>
              </a:rPr>
              <a:t>Euskal</a:t>
            </a:r>
            <a:r>
              <a:rPr lang="es-ES" dirty="0" smtClean="0">
                <a:hlinkClick r:id="rId7"/>
              </a:rPr>
              <a:t> </a:t>
            </a:r>
            <a:r>
              <a:rPr lang="es-ES" dirty="0" err="1" smtClean="0">
                <a:hlinkClick r:id="rId7"/>
              </a:rPr>
              <a:t>CONFINTa</a:t>
            </a:r>
            <a:r>
              <a:rPr lang="es-ES" dirty="0" smtClean="0">
                <a:hlinkClick r:id="rId7"/>
              </a:rPr>
              <a:t> </a:t>
            </a:r>
            <a:r>
              <a:rPr lang="es-ES" dirty="0" err="1" smtClean="0">
                <a:hlinkClick r:id="rId7"/>
              </a:rPr>
              <a:t>eitb</a:t>
            </a:r>
            <a:r>
              <a:rPr lang="es-ES" dirty="0" smtClean="0">
                <a:hlinkClick r:id="rId7"/>
              </a:rPr>
              <a:t>-n</a:t>
            </a:r>
            <a:r>
              <a:rPr lang="es-ES" dirty="0" smtClean="0"/>
              <a:t> (1:34)</a:t>
            </a:r>
            <a:endParaRPr lang="es-ES" dirty="0"/>
          </a:p>
          <a:p>
            <a:pPr marL="50800" indent="0" fontAlgn="base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</a:pPr>
            <a:endParaRPr lang="es-ES" dirty="0">
              <a:latin typeface="Gloria Hallelujah" panose="02000000000000000000"/>
            </a:endParaRPr>
          </a:p>
        </p:txBody>
      </p:sp>
      <p:sp>
        <p:nvSpPr>
          <p:cNvPr id="434" name="Google Shape;434;p40"/>
          <p:cNvSpPr txBox="1">
            <a:spLocks noGrp="1"/>
          </p:cNvSpPr>
          <p:nvPr>
            <p:ph type="title" idx="4294967295"/>
          </p:nvPr>
        </p:nvSpPr>
        <p:spPr>
          <a:xfrm>
            <a:off x="341745" y="564159"/>
            <a:ext cx="734060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nsolas"/>
              <a:buNone/>
            </a:pPr>
            <a:r>
              <a:rPr lang="es-E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CONFINTaren</a:t>
            </a:r>
            <a:r>
              <a:rPr lang="es-E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bideoak</a:t>
            </a:r>
            <a:r>
              <a:rPr lang="es-E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5" name="Google Shape;435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11534">
            <a:off x="9084548" y="4485527"/>
            <a:ext cx="2371252" cy="1443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Vista previa de imag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37" y="384270"/>
            <a:ext cx="4712370" cy="262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41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3756" y="5944326"/>
            <a:ext cx="1816215" cy="719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9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 txBox="1"/>
          <p:nvPr/>
        </p:nvSpPr>
        <p:spPr>
          <a:xfrm>
            <a:off x="3267860" y="991067"/>
            <a:ext cx="598697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" sz="60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Gloria Hallelujah"/>
              </a:rPr>
              <a:t>Eskerrik asko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2426652" y="3178670"/>
            <a:ext cx="416077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200" b="0" i="0" u="none" strike="noStrike" cap="none" dirty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iraes21@berritzeguneak.eus</a:t>
            </a:r>
            <a:endParaRPr sz="2200" b="0" i="0" u="none" strike="noStrike" cap="none" dirty="0">
              <a:solidFill>
                <a:schemeClr val="dk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8" name="Google Shape;37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0327" y="5566308"/>
            <a:ext cx="2290618" cy="90734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0" name="Google Shape;38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779" y="5566308"/>
            <a:ext cx="2370421" cy="9840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2" name="Google Shape;382;p41"/>
          <p:cNvSpPr/>
          <p:nvPr/>
        </p:nvSpPr>
        <p:spPr>
          <a:xfrm>
            <a:off x="3999346" y="2708233"/>
            <a:ext cx="2994480" cy="26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Mikel </a:t>
            </a:r>
            <a:r>
              <a:rPr lang="es-ES" sz="2200" b="1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Gloria Hallelujah"/>
                <a:cs typeface="Gloria Hallelujah"/>
                <a:sym typeface="Gloria Hallelujah"/>
              </a:rPr>
              <a:t>Barcenilla</a:t>
            </a:r>
            <a:endParaRPr sz="2200" b="1" dirty="0">
              <a:solidFill>
                <a:schemeClr val="dk1"/>
              </a:solidFill>
              <a:latin typeface="Century Gothic" panose="020B0502020202020204" pitchFamily="34" charset="0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383" name="Google Shape;38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7299" y="2505309"/>
            <a:ext cx="29432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>
          <a:xfrm>
            <a:off x="390181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500" dirty="0" err="1">
                <a:latin typeface="Century Gothic" panose="020B0502020202020204" pitchFamily="34" charset="0"/>
              </a:rPr>
              <a:t>Kondaira</a:t>
            </a:r>
            <a:r>
              <a:rPr lang="es-ES" sz="3500" dirty="0">
                <a:latin typeface="Century Gothic" panose="020B0502020202020204" pitchFamily="34" charset="0"/>
              </a:rPr>
              <a:t> bat </a:t>
            </a:r>
            <a:r>
              <a:rPr lang="es-ES" sz="3500" dirty="0" err="1">
                <a:latin typeface="Century Gothic" panose="020B0502020202020204" pitchFamily="34" charset="0"/>
              </a:rPr>
              <a:t>dirudi</a:t>
            </a:r>
            <a:r>
              <a:rPr lang="es-ES" sz="3500" dirty="0">
                <a:latin typeface="Century Gothic" panose="020B0502020202020204" pitchFamily="34" charset="0"/>
              </a:rPr>
              <a:t>, baina </a:t>
            </a:r>
            <a:r>
              <a:rPr lang="es-ES" sz="3500" dirty="0" err="1">
                <a:latin typeface="Century Gothic" panose="020B0502020202020204" pitchFamily="34" charset="0"/>
              </a:rPr>
              <a:t>horrela</a:t>
            </a:r>
            <a:r>
              <a:rPr lang="es-ES" sz="3500" dirty="0">
                <a:latin typeface="Century Gothic" panose="020B0502020202020204" pitchFamily="34" charset="0"/>
              </a:rPr>
              <a:t> izan zen</a:t>
            </a:r>
            <a:r>
              <a:rPr lang="es-ES" sz="3500" dirty="0" smtClean="0">
                <a:latin typeface="Century Gothic" panose="020B0502020202020204" pitchFamily="34" charset="0"/>
              </a:rPr>
              <a:t>...</a:t>
            </a:r>
            <a:endParaRPr lang="es-ES" sz="3500" dirty="0">
              <a:latin typeface="Century Gothic" panose="020B0502020202020204" pitchFamily="34" charset="0"/>
            </a:endParaRPr>
          </a:p>
        </p:txBody>
      </p:sp>
      <p:sp>
        <p:nvSpPr>
          <p:cNvPr id="3" name="Testuaren leku-marka 2"/>
          <p:cNvSpPr>
            <a:spLocks noGrp="1"/>
          </p:cNvSpPr>
          <p:nvPr>
            <p:ph type="body" idx="1"/>
          </p:nvPr>
        </p:nvSpPr>
        <p:spPr>
          <a:xfrm>
            <a:off x="305464" y="1078201"/>
            <a:ext cx="9395128" cy="568410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s-ES" sz="2000" dirty="0" smtClean="0">
                <a:latin typeface="Century Gothic" panose="020B0502020202020204" pitchFamily="34" charset="0"/>
              </a:rPr>
              <a:t>2003an</a:t>
            </a:r>
            <a:r>
              <a:rPr lang="es-ES" sz="2000" dirty="0">
                <a:latin typeface="Century Gothic" panose="020B0502020202020204" pitchFamily="34" charset="0"/>
              </a:rPr>
              <a:t>, Marina Silva </a:t>
            </a:r>
            <a:r>
              <a:rPr lang="es-ES" sz="2000" dirty="0" err="1">
                <a:latin typeface="Century Gothic" panose="020B0502020202020204" pitchFamily="34" charset="0"/>
              </a:rPr>
              <a:t>Ingurumen</a:t>
            </a:r>
            <a:r>
              <a:rPr lang="es-ES" sz="2000" dirty="0">
                <a:latin typeface="Century Gothic" panose="020B0502020202020204" pitchFamily="34" charset="0"/>
              </a:rPr>
              <a:t> ministro </a:t>
            </a:r>
            <a:r>
              <a:rPr lang="es-ES" sz="2000" dirty="0" err="1">
                <a:latin typeface="Century Gothic" panose="020B0502020202020204" pitchFamily="34" charset="0"/>
              </a:rPr>
              <a:t>izendatu</a:t>
            </a:r>
            <a:r>
              <a:rPr lang="es-ES" sz="2000" dirty="0">
                <a:latin typeface="Century Gothic" panose="020B0502020202020204" pitchFamily="34" charset="0"/>
              </a:rPr>
              <a:t> zuen Lula da </a:t>
            </a:r>
            <a:r>
              <a:rPr lang="es-ES" sz="2000" dirty="0" err="1" smtClean="0">
                <a:latin typeface="Century Gothic" panose="020B0502020202020204" pitchFamily="34" charset="0"/>
              </a:rPr>
              <a:t>Silvak</a:t>
            </a:r>
            <a:r>
              <a:rPr lang="es-ES" sz="2000" dirty="0" smtClean="0">
                <a:latin typeface="Century Gothic" panose="020B0502020202020204" pitchFamily="34" charset="0"/>
              </a:rPr>
              <a:t>.</a:t>
            </a:r>
          </a:p>
          <a:p>
            <a:pPr marL="114300" indent="0">
              <a:buNone/>
            </a:pPr>
            <a:r>
              <a:rPr lang="es-ES" sz="2000" dirty="0" err="1" smtClean="0">
                <a:latin typeface="Century Gothic" panose="020B0502020202020204" pitchFamily="34" charset="0"/>
              </a:rPr>
              <a:t>Esaten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>
                <a:latin typeface="Century Gothic" panose="020B0502020202020204" pitchFamily="34" charset="0"/>
              </a:rPr>
              <a:t>da </a:t>
            </a:r>
            <a:r>
              <a:rPr lang="es-ES" sz="2000" dirty="0" err="1">
                <a:latin typeface="Century Gothic" panose="020B0502020202020204" pitchFamily="34" charset="0"/>
              </a:rPr>
              <a:t>egun</a:t>
            </a:r>
            <a:r>
              <a:rPr lang="es-ES" sz="2000" dirty="0">
                <a:latin typeface="Century Gothic" panose="020B0502020202020204" pitchFamily="34" charset="0"/>
              </a:rPr>
              <a:t> batean Marina </a:t>
            </a:r>
            <a:r>
              <a:rPr lang="es-ES" sz="2000" dirty="0" err="1">
                <a:latin typeface="Century Gothic" panose="020B0502020202020204" pitchFamily="34" charset="0"/>
              </a:rPr>
              <a:t>bere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etxean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zegoela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Ingurumenari</a:t>
            </a:r>
            <a:r>
              <a:rPr lang="es-ES" sz="2000" i="1" dirty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buruzko</a:t>
            </a:r>
            <a:r>
              <a:rPr lang="es-ES" sz="2000" i="1" dirty="0">
                <a:latin typeface="Century Gothic" panose="020B0502020202020204" pitchFamily="34" charset="0"/>
              </a:rPr>
              <a:t> I. </a:t>
            </a:r>
            <a:r>
              <a:rPr lang="es-ES" sz="2000" i="1" dirty="0" err="1">
                <a:latin typeface="Century Gothic" panose="020B0502020202020204" pitchFamily="34" charset="0"/>
              </a:rPr>
              <a:t>Konferentzia</a:t>
            </a:r>
            <a:r>
              <a:rPr lang="es-ES" sz="2000" dirty="0" err="1">
                <a:latin typeface="Century Gothic" panose="020B0502020202020204" pitchFamily="34" charset="0"/>
              </a:rPr>
              <a:t>ren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proiektua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aztertzen</a:t>
            </a:r>
            <a:r>
              <a:rPr lang="es-ES" sz="2000" dirty="0">
                <a:latin typeface="Century Gothic" panose="020B0502020202020204" pitchFamily="34" charset="0"/>
              </a:rPr>
              <a:t>. </a:t>
            </a:r>
            <a:r>
              <a:rPr lang="es-ES" sz="2000" dirty="0" err="1">
                <a:latin typeface="Century Gothic" panose="020B0502020202020204" pitchFamily="34" charset="0"/>
              </a:rPr>
              <a:t>Alabak</a:t>
            </a:r>
            <a:r>
              <a:rPr lang="es-ES" sz="2000" dirty="0">
                <a:latin typeface="Century Gothic" panose="020B0502020202020204" pitchFamily="34" charset="0"/>
              </a:rPr>
              <a:t> jakin nahi zuen </a:t>
            </a:r>
            <a:r>
              <a:rPr lang="es-ES" sz="2000" dirty="0" err="1" smtClean="0">
                <a:latin typeface="Century Gothic" panose="020B0502020202020204" pitchFamily="34" charset="0"/>
              </a:rPr>
              <a:t>zertan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zegoen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hain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lanpetuta</a:t>
            </a:r>
            <a:r>
              <a:rPr lang="es-ES" sz="2000" dirty="0" smtClean="0">
                <a:latin typeface="Century Gothic" panose="020B0502020202020204" pitchFamily="34" charset="0"/>
              </a:rPr>
              <a:t>. </a:t>
            </a:r>
            <a:r>
              <a:rPr lang="es-ES" sz="2000" dirty="0" err="1">
                <a:latin typeface="Century Gothic" panose="020B0502020202020204" pitchFamily="34" charset="0"/>
              </a:rPr>
              <a:t>Marinak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azaldu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zion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konferentzia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horretan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pertsonek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beren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ideiak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emango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zituztela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politika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publikoetan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eragiteko</a:t>
            </a:r>
            <a:r>
              <a:rPr lang="es-ES" sz="2000" dirty="0">
                <a:latin typeface="Century Gothic" panose="020B050202020202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</a:rPr>
              <a:t>ingurumena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hobetze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aldera</a:t>
            </a:r>
            <a:r>
              <a:rPr lang="es-ES" sz="2000" dirty="0">
                <a:latin typeface="Century Gothic" panose="020B0502020202020204" pitchFamily="34" charset="0"/>
              </a:rPr>
              <a:t>. </a:t>
            </a:r>
            <a:endParaRPr lang="es-ES" sz="2000" dirty="0" smtClean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r>
              <a:rPr lang="es-ES" sz="2000" dirty="0" err="1" smtClean="0">
                <a:latin typeface="Century Gothic" panose="020B0502020202020204" pitchFamily="34" charset="0"/>
              </a:rPr>
              <a:t>Dirudienez</a:t>
            </a:r>
            <a:r>
              <a:rPr lang="es-ES" sz="2000" dirty="0">
                <a:latin typeface="Century Gothic" panose="020B050202020202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</a:rPr>
              <a:t>alabak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galdetu</a:t>
            </a:r>
            <a:r>
              <a:rPr lang="es-ES" sz="2000" dirty="0">
                <a:latin typeface="Century Gothic" panose="020B0502020202020204" pitchFamily="34" charset="0"/>
              </a:rPr>
              <a:t> zuen: </a:t>
            </a:r>
            <a:r>
              <a:rPr lang="es-ES" sz="2000" b="1" dirty="0" smtClean="0">
                <a:latin typeface="Century Gothic" panose="020B0502020202020204" pitchFamily="34" charset="0"/>
              </a:rPr>
              <a:t>“</a:t>
            </a:r>
            <a:r>
              <a:rPr lang="es-ES" sz="2000" b="1" i="1" dirty="0" smtClean="0">
                <a:latin typeface="Century Gothic" panose="020B0502020202020204" pitchFamily="34" charset="0"/>
              </a:rPr>
              <a:t>Eta </a:t>
            </a:r>
            <a:r>
              <a:rPr lang="es-ES" sz="2000" b="1" i="1" dirty="0">
                <a:latin typeface="Century Gothic" panose="020B0502020202020204" pitchFamily="34" charset="0"/>
              </a:rPr>
              <a:t>ni </a:t>
            </a:r>
            <a:r>
              <a:rPr lang="es-ES" sz="2000" b="1" i="1" dirty="0" err="1">
                <a:latin typeface="Century Gothic" panose="020B0502020202020204" pitchFamily="34" charset="0"/>
              </a:rPr>
              <a:t>bezalako</a:t>
            </a:r>
            <a:r>
              <a:rPr lang="es-ES" sz="2000" b="1" i="1" dirty="0">
                <a:latin typeface="Century Gothic" panose="020B0502020202020204" pitchFamily="34" charset="0"/>
              </a:rPr>
              <a:t> </a:t>
            </a:r>
            <a:r>
              <a:rPr lang="es-ES" sz="2000" b="1" i="1" dirty="0" err="1" smtClean="0">
                <a:latin typeface="Century Gothic" panose="020B0502020202020204" pitchFamily="34" charset="0"/>
              </a:rPr>
              <a:t>neskatok</a:t>
            </a:r>
            <a:r>
              <a:rPr lang="es-ES" sz="2000" b="1" i="1" dirty="0" smtClean="0">
                <a:latin typeface="Century Gothic" panose="020B0502020202020204" pitchFamily="34" charset="0"/>
              </a:rPr>
              <a:t> gure </a:t>
            </a:r>
            <a:r>
              <a:rPr lang="es-ES" sz="2000" b="1" i="1" dirty="0" err="1">
                <a:latin typeface="Century Gothic" panose="020B0502020202020204" pitchFamily="34" charset="0"/>
              </a:rPr>
              <a:t>iritzia</a:t>
            </a:r>
            <a:r>
              <a:rPr lang="es-ES" sz="2000" b="1" i="1" dirty="0">
                <a:latin typeface="Century Gothic" panose="020B0502020202020204" pitchFamily="34" charset="0"/>
              </a:rPr>
              <a:t> </a:t>
            </a:r>
            <a:r>
              <a:rPr lang="es-ES" sz="2000" b="1" i="1" dirty="0" err="1">
                <a:latin typeface="Century Gothic" panose="020B0502020202020204" pitchFamily="34" charset="0"/>
              </a:rPr>
              <a:t>eman</a:t>
            </a:r>
            <a:r>
              <a:rPr lang="es-ES" sz="2000" b="1" i="1" dirty="0">
                <a:latin typeface="Century Gothic" panose="020B0502020202020204" pitchFamily="34" charset="0"/>
              </a:rPr>
              <a:t> </a:t>
            </a:r>
            <a:r>
              <a:rPr lang="es-ES" sz="2000" b="1" i="1" dirty="0" err="1" smtClean="0">
                <a:latin typeface="Century Gothic" panose="020B0502020202020204" pitchFamily="34" charset="0"/>
              </a:rPr>
              <a:t>ahal</a:t>
            </a:r>
            <a:r>
              <a:rPr lang="es-ES" sz="2000" b="1" i="1" dirty="0" smtClean="0">
                <a:latin typeface="Century Gothic" panose="020B0502020202020204" pitchFamily="34" charset="0"/>
              </a:rPr>
              <a:t> izango dugu?”</a:t>
            </a:r>
            <a:endParaRPr lang="es-ES" sz="2000" b="1" i="1" dirty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r>
              <a:rPr lang="es-ES" sz="2000" dirty="0" err="1">
                <a:latin typeface="Century Gothic" panose="020B0502020202020204" pitchFamily="34" charset="0"/>
              </a:rPr>
              <a:t>Ideia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sortzailea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sortu</a:t>
            </a:r>
            <a:r>
              <a:rPr lang="es-ES" sz="2000" dirty="0">
                <a:latin typeface="Century Gothic" panose="020B0502020202020204" pitchFamily="34" charset="0"/>
              </a:rPr>
              <a:t> zen, </a:t>
            </a:r>
            <a:r>
              <a:rPr lang="es-ES" sz="2000" dirty="0" err="1">
                <a:latin typeface="Century Gothic" panose="020B0502020202020204" pitchFamily="34" charset="0"/>
              </a:rPr>
              <a:t>ingurumena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hobetzeko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oinarria</a:t>
            </a:r>
            <a:r>
              <a:rPr lang="es-ES" sz="2000" dirty="0">
                <a:latin typeface="Century Gothic" panose="020B0502020202020204" pitchFamily="34" charset="0"/>
              </a:rPr>
              <a:t>: </a:t>
            </a:r>
            <a:r>
              <a:rPr lang="es-ES" sz="2000" dirty="0" err="1">
                <a:latin typeface="Century Gothic" panose="020B0502020202020204" pitchFamily="34" charset="0"/>
              </a:rPr>
              <a:t>gazteen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ekintza</a:t>
            </a:r>
            <a:r>
              <a:rPr lang="es-ES" sz="2000" dirty="0">
                <a:latin typeface="Century Gothic" panose="020B0502020202020204" pitchFamily="34" charset="0"/>
              </a:rPr>
              <a:t>.</a:t>
            </a:r>
          </a:p>
          <a:p>
            <a:pPr marL="114300" indent="0">
              <a:buNone/>
            </a:pPr>
            <a:r>
              <a:rPr lang="es-ES" sz="2000" dirty="0" err="1" smtClean="0">
                <a:latin typeface="Century Gothic" panose="020B0502020202020204" pitchFamily="34" charset="0"/>
              </a:rPr>
              <a:t>Marinak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gazteriak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ekarpen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handiak</a:t>
            </a:r>
            <a:r>
              <a:rPr lang="es-ES" sz="2000" dirty="0">
                <a:latin typeface="Century Gothic" panose="020B0502020202020204" pitchFamily="34" charset="0"/>
              </a:rPr>
              <a:t> egin </a:t>
            </a:r>
            <a:r>
              <a:rPr lang="es-ES" sz="2000" dirty="0" err="1">
                <a:latin typeface="Century Gothic" panose="020B0502020202020204" pitchFamily="34" charset="0"/>
              </a:rPr>
              <a:t>beharko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lituzkeela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oharturik</a:t>
            </a:r>
            <a:r>
              <a:rPr lang="es-ES" sz="2000" dirty="0">
                <a:latin typeface="Century Gothic" panose="020B050202020202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</a:rPr>
              <a:t>bere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gain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hartu</a:t>
            </a:r>
            <a:r>
              <a:rPr lang="es-ES" sz="2000" dirty="0">
                <a:latin typeface="Century Gothic" panose="020B0502020202020204" pitchFamily="34" charset="0"/>
              </a:rPr>
              <a:t> zuen </a:t>
            </a:r>
            <a:r>
              <a:rPr lang="es-ES" sz="2000" dirty="0" err="1">
                <a:latin typeface="Century Gothic" panose="020B0502020202020204" pitchFamily="34" charset="0"/>
              </a:rPr>
              <a:t>Brasilgo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gazteentzat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hitzaldiak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antolatzeko</a:t>
            </a:r>
            <a:r>
              <a:rPr lang="es-ES" sz="2000" dirty="0">
                <a:latin typeface="Century Gothic" panose="020B0502020202020204" pitchFamily="34" charset="0"/>
              </a:rPr>
              <a:t> ardura</a:t>
            </a:r>
            <a:r>
              <a:rPr lang="es-ES" sz="2000" dirty="0" smtClean="0">
                <a:latin typeface="Century Gothic" panose="020B0502020202020204" pitchFamily="34" charset="0"/>
              </a:rPr>
              <a:t>. 2003an, 2006an eta 2009an </a:t>
            </a:r>
            <a:r>
              <a:rPr lang="es-ES" sz="2000" dirty="0" err="1" smtClean="0">
                <a:latin typeface="Century Gothic" panose="020B0502020202020204" pitchFamily="34" charset="0"/>
              </a:rPr>
              <a:t>izandako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konferentzietan</a:t>
            </a:r>
            <a:r>
              <a:rPr lang="es-ES" sz="2000" dirty="0" smtClean="0">
                <a:latin typeface="Century Gothic" panose="020B0502020202020204" pitchFamily="34" charset="0"/>
              </a:rPr>
              <a:t> 20.000 </a:t>
            </a:r>
            <a:r>
              <a:rPr lang="es-ES" sz="2000" dirty="0" err="1">
                <a:latin typeface="Century Gothic" panose="020B0502020202020204" pitchFamily="34" charset="0"/>
              </a:rPr>
              <a:t>eskola</a:t>
            </a:r>
            <a:r>
              <a:rPr lang="es-ES" sz="2000" dirty="0">
                <a:latin typeface="Century Gothic" panose="020B0502020202020204" pitchFamily="34" charset="0"/>
              </a:rPr>
              <a:t> baino </a:t>
            </a:r>
            <a:r>
              <a:rPr lang="es-ES" sz="2000" dirty="0" err="1">
                <a:latin typeface="Century Gothic" panose="020B0502020202020204" pitchFamily="34" charset="0"/>
              </a:rPr>
              <a:t>gehiago</a:t>
            </a:r>
            <a:r>
              <a:rPr lang="es-ES" sz="2000" dirty="0">
                <a:latin typeface="Century Gothic" panose="020B0502020202020204" pitchFamily="34" charset="0"/>
              </a:rPr>
              <a:t> eta 8 </a:t>
            </a:r>
            <a:r>
              <a:rPr lang="es-ES" sz="2000" dirty="0" err="1">
                <a:latin typeface="Century Gothic" panose="020B0502020202020204" pitchFamily="34" charset="0"/>
              </a:rPr>
              <a:t>milioi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gazte</a:t>
            </a:r>
            <a:r>
              <a:rPr lang="es-ES" sz="2000" dirty="0">
                <a:latin typeface="Century Gothic" panose="020B0502020202020204" pitchFamily="34" charset="0"/>
              </a:rPr>
              <a:t> baino </a:t>
            </a:r>
            <a:r>
              <a:rPr lang="es-ES" sz="2000" dirty="0" err="1">
                <a:latin typeface="Century Gothic" panose="020B0502020202020204" pitchFamily="34" charset="0"/>
              </a:rPr>
              <a:t>gehiago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inplikatu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ziren</a:t>
            </a:r>
            <a:r>
              <a:rPr lang="es-ES" sz="2000" dirty="0" smtClean="0">
                <a:latin typeface="Century Gothic" panose="020B0502020202020204" pitchFamily="34" charset="0"/>
              </a:rPr>
              <a:t>.</a:t>
            </a:r>
            <a:endParaRPr lang="es-ES" sz="2000" dirty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r>
              <a:rPr lang="es-ES" sz="2000" dirty="0" err="1" smtClean="0">
                <a:latin typeface="Century Gothic" panose="020B0502020202020204" pitchFamily="34" charset="0"/>
              </a:rPr>
              <a:t>Brasilgo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Hezkuntza</a:t>
            </a:r>
            <a:r>
              <a:rPr lang="es-ES" sz="2000" dirty="0">
                <a:latin typeface="Century Gothic" panose="020B0502020202020204" pitchFamily="34" charset="0"/>
              </a:rPr>
              <a:t> eta </a:t>
            </a:r>
            <a:r>
              <a:rPr lang="es-ES" sz="2000" dirty="0" err="1">
                <a:latin typeface="Century Gothic" panose="020B0502020202020204" pitchFamily="34" charset="0"/>
              </a:rPr>
              <a:t>Ingurumen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Ministerioek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smtClean="0">
                <a:latin typeface="Century Gothic" panose="020B0502020202020204" pitchFamily="34" charset="0"/>
              </a:rPr>
              <a:t>2010eko </a:t>
            </a:r>
            <a:r>
              <a:rPr lang="es-ES" sz="2000" i="1" dirty="0" err="1" smtClean="0">
                <a:latin typeface="Century Gothic" panose="020B0502020202020204" pitchFamily="34" charset="0"/>
              </a:rPr>
              <a:t>Nazioarteko</a:t>
            </a:r>
            <a:r>
              <a:rPr lang="es-ES" sz="2000" i="1" dirty="0" smtClean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Konferentzian</a:t>
            </a:r>
            <a:r>
              <a:rPr lang="es-ES" sz="2000" i="1" dirty="0">
                <a:latin typeface="Century Gothic" panose="020B0502020202020204" pitchFamily="34" charset="0"/>
              </a:rPr>
              <a:t> </a:t>
            </a:r>
            <a:r>
              <a:rPr lang="es-ES" sz="2000" dirty="0">
                <a:latin typeface="Century Gothic" panose="020B0502020202020204" pitchFamily="34" charset="0"/>
              </a:rPr>
              <a:t>parte </a:t>
            </a:r>
            <a:r>
              <a:rPr lang="es-ES" sz="2000" dirty="0" err="1">
                <a:latin typeface="Century Gothic" panose="020B0502020202020204" pitchFamily="34" charset="0"/>
              </a:rPr>
              <a:t>hartzeko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gonbidapena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luzatu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zieten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herrialde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guztiei</a:t>
            </a:r>
            <a:r>
              <a:rPr lang="es-ES" sz="2000" dirty="0" smtClean="0">
                <a:latin typeface="Century Gothic" panose="020B0502020202020204" pitchFamily="34" charset="0"/>
              </a:rPr>
              <a:t>. </a:t>
            </a:r>
          </a:p>
          <a:p>
            <a:pPr marL="114300" indent="0">
              <a:buNone/>
            </a:pPr>
            <a:r>
              <a:rPr lang="es-ES" sz="2000" i="1" dirty="0" err="1" smtClean="0">
                <a:latin typeface="Century Gothic" panose="020B0502020202020204" pitchFamily="34" charset="0"/>
              </a:rPr>
              <a:t>Ingurumen</a:t>
            </a:r>
            <a:r>
              <a:rPr lang="es-ES" sz="2000" i="1" dirty="0" smtClean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Hezkuntzari</a:t>
            </a:r>
            <a:r>
              <a:rPr lang="es-ES" sz="2000" i="1" dirty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buruzko</a:t>
            </a:r>
            <a:r>
              <a:rPr lang="es-ES" sz="2000" i="1" dirty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Iberoamerikako</a:t>
            </a:r>
            <a:r>
              <a:rPr lang="es-ES" sz="2000" i="1" dirty="0">
                <a:latin typeface="Century Gothic" panose="020B0502020202020204" pitchFamily="34" charset="0"/>
              </a:rPr>
              <a:t> VI. </a:t>
            </a:r>
            <a:r>
              <a:rPr lang="es-ES" sz="2000" i="1" dirty="0" err="1" smtClean="0">
                <a:latin typeface="Century Gothic" panose="020B0502020202020204" pitchFamily="34" charset="0"/>
              </a:rPr>
              <a:t>Kongresuan</a:t>
            </a:r>
            <a:r>
              <a:rPr lang="es-ES" sz="2000" i="1" dirty="0" smtClean="0">
                <a:latin typeface="Century Gothic" panose="020B0502020202020204" pitchFamily="34" charset="0"/>
              </a:rPr>
              <a:t> </a:t>
            </a:r>
            <a:r>
              <a:rPr lang="es-ES" sz="2000" dirty="0">
                <a:latin typeface="Century Gothic" panose="020B0502020202020204" pitchFamily="34" charset="0"/>
              </a:rPr>
              <a:t>aurkeztu </a:t>
            </a:r>
            <a:r>
              <a:rPr lang="es-ES" sz="2000" dirty="0" err="1" smtClean="0">
                <a:latin typeface="Century Gothic" panose="020B0502020202020204" pitchFamily="34" charset="0"/>
              </a:rPr>
              <a:t>zitzaion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>
                <a:latin typeface="Century Gothic" panose="020B0502020202020204" pitchFamily="34" charset="0"/>
              </a:rPr>
              <a:t>proposamena </a:t>
            </a:r>
            <a:r>
              <a:rPr lang="es-ES" sz="2000" dirty="0" err="1">
                <a:latin typeface="Century Gothic" panose="020B0502020202020204" pitchFamily="34" charset="0"/>
              </a:rPr>
              <a:t>Espainiako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Estatuko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ordezkaritza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bati</a:t>
            </a:r>
            <a:r>
              <a:rPr lang="es-ES" sz="2000" dirty="0">
                <a:latin typeface="Century Gothic" panose="020B0502020202020204" pitchFamily="34" charset="0"/>
              </a:rPr>
              <a:t>.</a:t>
            </a:r>
            <a:r>
              <a:rPr lang="es-ES" sz="2000" b="1" dirty="0">
                <a:latin typeface="Century Gothic" panose="020B0502020202020204" pitchFamily="34" charset="0"/>
              </a:rPr>
              <a:t> </a:t>
            </a:r>
            <a:r>
              <a:rPr lang="es-ES" sz="2000" b="1" dirty="0" err="1">
                <a:latin typeface="Century Gothic" panose="020B0502020202020204" pitchFamily="34" charset="0"/>
              </a:rPr>
              <a:t>Ingurugelak</a:t>
            </a:r>
            <a:r>
              <a:rPr lang="es-ES" sz="2000" dirty="0">
                <a:latin typeface="Century Gothic" panose="020B050202020202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</a:rPr>
              <a:t>Eusko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Jaurlaritzako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Ingurumen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Hezkuntzako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Zerbitzuak</a:t>
            </a:r>
            <a:r>
              <a:rPr lang="es-ES" sz="2000" dirty="0">
                <a:latin typeface="Century Gothic" panose="020B050202020202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</a:rPr>
              <a:t>bere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gain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hartu</a:t>
            </a:r>
            <a:r>
              <a:rPr lang="es-ES" sz="2000" dirty="0">
                <a:latin typeface="Century Gothic" panose="020B0502020202020204" pitchFamily="34" charset="0"/>
              </a:rPr>
              <a:t> zuen </a:t>
            </a:r>
            <a:r>
              <a:rPr lang="es-ES" sz="2000" dirty="0" err="1">
                <a:latin typeface="Century Gothic" panose="020B0502020202020204" pitchFamily="34" charset="0"/>
              </a:rPr>
              <a:t>Espainiako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CONFINTari</a:t>
            </a:r>
            <a:r>
              <a:rPr lang="es-ES" sz="2000" dirty="0" smtClean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buruzko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ekintzak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koordinatzeko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erronka</a:t>
            </a:r>
            <a:r>
              <a:rPr lang="es-ES" sz="2000" dirty="0">
                <a:latin typeface="Century Gothic" panose="020B050202020202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</a:rPr>
              <a:t>Europako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</a:rPr>
              <a:t>taldearekin</a:t>
            </a:r>
            <a:r>
              <a:rPr lang="es-ES" sz="2000" dirty="0">
                <a:latin typeface="Century Gothic" panose="020B0502020202020204" pitchFamily="34" charset="0"/>
              </a:rPr>
              <a:t> </a:t>
            </a:r>
            <a:r>
              <a:rPr lang="es-ES" sz="2000" dirty="0" err="1" smtClean="0">
                <a:latin typeface="Century Gothic" panose="020B0502020202020204" pitchFamily="34" charset="0"/>
              </a:rPr>
              <a:t>koordinatuta</a:t>
            </a:r>
            <a:r>
              <a:rPr lang="es-ES" sz="2000" dirty="0" smtClean="0">
                <a:latin typeface="Century Gothic" panose="020B0502020202020204" pitchFamily="34" charset="0"/>
              </a:rPr>
              <a:t>.</a:t>
            </a:r>
            <a:endParaRPr lang="es-ES" sz="2000" dirty="0">
              <a:latin typeface="Century Gothic" panose="020B0502020202020204" pitchFamily="34" charset="0"/>
            </a:endParaRPr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1912">
            <a:off x="9666323" y="2667168"/>
            <a:ext cx="2354760" cy="1553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384" y="967563"/>
            <a:ext cx="2198793" cy="1321390"/>
          </a:xfrm>
          <a:prstGeom prst="rect">
            <a:avLst/>
          </a:prstGeom>
        </p:spPr>
      </p:pic>
      <p:pic>
        <p:nvPicPr>
          <p:cNvPr id="7" name="Irudi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93" y="4699591"/>
            <a:ext cx="2304961" cy="1893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4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380931" y="337797"/>
            <a:ext cx="10896666" cy="1212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CONFINT </a:t>
            </a:r>
            <a:r>
              <a:rPr lang="es-ES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antolatzeko</a:t>
            </a: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SAREAK</a:t>
            </a:r>
            <a:endParaRPr lang="es-ES" sz="2400" b="1" dirty="0">
              <a:latin typeface="Century Gothic" panose="020B0502020202020204" pitchFamily="34" charset="0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433369" y="2148698"/>
            <a:ext cx="4542052" cy="1292631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800"/>
            </a:pPr>
            <a:r>
              <a:rPr lang="es-ES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Eskolako</a:t>
            </a: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CONFINTak</a:t>
            </a: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: EA2030</a:t>
            </a:r>
          </a:p>
          <a:p>
            <a:pPr algn="ctr">
              <a:buSzPts val="1800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(470 </a:t>
            </a:r>
            <a:r>
              <a:rPr lang="es-ES" sz="24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Eskola</a:t>
            </a: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  <a:endParaRPr lang="es-E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dirty="0">
                <a:latin typeface="Century Gothic" panose="020B0502020202020204" pitchFamily="34" charset="0"/>
              </a:rPr>
              <a:t>		</a:t>
            </a:r>
            <a:endParaRPr sz="2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2;p1"/>
          <p:cNvSpPr txBox="1"/>
          <p:nvPr/>
        </p:nvSpPr>
        <p:spPr>
          <a:xfrm>
            <a:off x="6631709" y="2156520"/>
            <a:ext cx="4888120" cy="1661963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Euskadiko</a:t>
            </a: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CONFINT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sz="2400" dirty="0" smtClean="0">
                <a:latin typeface="Century Gothic" panose="020B0502020202020204" pitchFamily="34" charset="0"/>
              </a:rPr>
              <a:t>(126 </a:t>
            </a:r>
            <a:r>
              <a:rPr lang="es-ES" sz="2400" dirty="0" err="1">
                <a:latin typeface="Century Gothic" panose="020B0502020202020204" pitchFamily="34" charset="0"/>
              </a:rPr>
              <a:t>Eskola</a:t>
            </a:r>
            <a:r>
              <a:rPr lang="es-ES" sz="2400" dirty="0">
                <a:latin typeface="Century Gothic" panose="020B0502020202020204" pitchFamily="34" charset="0"/>
              </a:rPr>
              <a:t> </a:t>
            </a:r>
            <a:r>
              <a:rPr lang="es-ES" sz="2400" dirty="0" err="1" smtClean="0">
                <a:latin typeface="Century Gothic" panose="020B0502020202020204" pitchFamily="34" charset="0"/>
              </a:rPr>
              <a:t>jasangarri</a:t>
            </a:r>
            <a:r>
              <a:rPr lang="es-ES" sz="2400" dirty="0" smtClean="0">
                <a:latin typeface="Century Gothic" panose="020B0502020202020204" pitchFamily="34" charset="0"/>
              </a:rPr>
              <a:t>)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2400" dirty="0"/>
          </a:p>
        </p:txBody>
      </p:sp>
      <p:sp>
        <p:nvSpPr>
          <p:cNvPr id="11" name="Google Shape;62;p1"/>
          <p:cNvSpPr txBox="1"/>
          <p:nvPr/>
        </p:nvSpPr>
        <p:spPr>
          <a:xfrm>
            <a:off x="3349301" y="4211783"/>
            <a:ext cx="5284857" cy="1661963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Estatuko</a:t>
            </a:r>
            <a:r>
              <a:rPr lang="es-E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CONFINT </a:t>
            </a:r>
            <a:r>
              <a:rPr lang="es-ES" sz="2400" dirty="0" smtClean="0">
                <a:latin typeface="Century Gothic" panose="020B0502020202020204" pitchFamily="34" charset="0"/>
              </a:rPr>
              <a:t> 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2400" dirty="0">
                <a:latin typeface="Century Gothic" panose="020B0502020202020204" pitchFamily="34" charset="0"/>
              </a:rPr>
              <a:t>(</a:t>
            </a:r>
            <a:r>
              <a:rPr lang="es-ES" sz="2400" dirty="0" err="1" smtClean="0">
                <a:latin typeface="Century Gothic" panose="020B0502020202020204" pitchFamily="34" charset="0"/>
              </a:rPr>
              <a:t>Estatuko</a:t>
            </a:r>
            <a:r>
              <a:rPr lang="es-ES" sz="2400" dirty="0" smtClean="0">
                <a:latin typeface="Century Gothic" panose="020B0502020202020204" pitchFamily="34" charset="0"/>
              </a:rPr>
              <a:t> 14 </a:t>
            </a:r>
            <a:r>
              <a:rPr lang="es-ES" sz="2400" dirty="0" err="1" smtClean="0">
                <a:latin typeface="Century Gothic" panose="020B0502020202020204" pitchFamily="34" charset="0"/>
              </a:rPr>
              <a:t>sare</a:t>
            </a:r>
            <a:r>
              <a:rPr lang="es-ES" sz="2400" dirty="0" smtClean="0">
                <a:latin typeface="Century Gothic" panose="020B0502020202020204" pitchFamily="34" charset="0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2400" dirty="0" smtClean="0">
              <a:latin typeface="Gloria Hallelujah" panose="02000000000000000000" pitchFamily="2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</p:txBody>
      </p:sp>
      <p:pic>
        <p:nvPicPr>
          <p:cNvPr id="2" name="Irudia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73" y="3220487"/>
            <a:ext cx="2085178" cy="106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ezia eskuinera 6"/>
          <p:cNvSpPr/>
          <p:nvPr/>
        </p:nvSpPr>
        <p:spPr>
          <a:xfrm>
            <a:off x="5096984" y="2702824"/>
            <a:ext cx="1413162" cy="569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oogle Shape;5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6984" y="5227174"/>
            <a:ext cx="1886962" cy="1293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Gezia eskuinera 11"/>
          <p:cNvSpPr/>
          <p:nvPr/>
        </p:nvSpPr>
        <p:spPr>
          <a:xfrm rot="8596236">
            <a:off x="7534765" y="4837279"/>
            <a:ext cx="1413162" cy="569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Google Shape;1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544" y="5644759"/>
            <a:ext cx="2683019" cy="111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rudia 1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158" y="3183608"/>
            <a:ext cx="2368717" cy="102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>
          <a:xfrm>
            <a:off x="5735781" y="1288763"/>
            <a:ext cx="5209310" cy="2950729"/>
          </a:xfrm>
        </p:spPr>
        <p:txBody>
          <a:bodyPr>
            <a:normAutofit/>
          </a:bodyPr>
          <a:lstStyle/>
          <a:p>
            <a:r>
              <a:rPr lang="es-ES" dirty="0" err="1" smtClean="0">
                <a:latin typeface="Century Gothic" panose="020B0502020202020204" pitchFamily="34" charset="0"/>
              </a:rPr>
              <a:t>Ikastetxe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jasangarriaren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agiria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lortzeko</a:t>
            </a:r>
            <a:r>
              <a:rPr lang="es-ES" dirty="0" smtClean="0">
                <a:latin typeface="Century Gothic" panose="020B0502020202020204" pitchFamily="34" charset="0"/>
              </a:rPr>
              <a:t> EKOAUDITORIA</a:t>
            </a:r>
            <a:endParaRPr lang="es-ES" dirty="0">
              <a:latin typeface="Century Gothic" panose="020B0502020202020204" pitchFamily="34" charset="0"/>
            </a:endParaRPr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20073"/>
            <a:ext cx="4705350" cy="662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8805" y="5458646"/>
            <a:ext cx="2683019" cy="111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357" y="312771"/>
            <a:ext cx="1593467" cy="19519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2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rudi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252052"/>
            <a:ext cx="10991273" cy="6457239"/>
          </a:xfrm>
          <a:prstGeom prst="rect">
            <a:avLst/>
          </a:prstGeom>
        </p:spPr>
      </p:pic>
      <p:pic>
        <p:nvPicPr>
          <p:cNvPr id="7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0073" y="6169890"/>
            <a:ext cx="1223673" cy="623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6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1" descr="marc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89078">
            <a:off x="3146697" y="1612574"/>
            <a:ext cx="2349604" cy="1376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8" name="Google Shape;198;p11"/>
          <p:cNvSpPr txBox="1"/>
          <p:nvPr/>
        </p:nvSpPr>
        <p:spPr>
          <a:xfrm>
            <a:off x="559914" y="367258"/>
            <a:ext cx="32401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ca-ES" sz="280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Jatorria</a:t>
            </a:r>
            <a:r>
              <a:rPr lang="ca-ES" sz="280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: </a:t>
            </a:r>
            <a:r>
              <a:rPr lang="ca-ES" sz="2800" b="1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Brasil</a:t>
            </a:r>
            <a:r>
              <a:rPr lang="ca-ES" sz="280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</a:t>
            </a:r>
            <a:r>
              <a:rPr lang="ca-ES" sz="280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(2003an)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1"/>
          <p:cNvSpPr/>
          <p:nvPr/>
        </p:nvSpPr>
        <p:spPr>
          <a:xfrm>
            <a:off x="4515847" y="385953"/>
            <a:ext cx="1931420" cy="61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a-ES" sz="32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CONFINT </a:t>
            </a:r>
            <a:endParaRPr sz="3200" b="1" dirty="0">
              <a:solidFill>
                <a:srgbClr val="FF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1"/>
          <p:cNvSpPr/>
          <p:nvPr/>
        </p:nvSpPr>
        <p:spPr>
          <a:xfrm>
            <a:off x="8494872" y="76796"/>
            <a:ext cx="32720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ca-ES" sz="2800" b="1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Nazioarte</a:t>
            </a:r>
            <a:r>
              <a:rPr lang="ca-ES" sz="280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ca-ES" sz="280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mailan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1" descr="https://1.bp.blogspot.com/-0T_yOjNiuHg/WvrTdRYW12I/AAAAAAAAABk/wpgphz9St1EOlBzFHLbQ9VFgWKan6Q49wCLcBGAs/s1600/ParaBlo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91396">
            <a:off x="7984683" y="5448920"/>
            <a:ext cx="1745206" cy="110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/>
          <p:nvPr/>
        </p:nvSpPr>
        <p:spPr>
          <a:xfrm rot="-1605726">
            <a:off x="3611512" y="2479719"/>
            <a:ext cx="7056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8903856" y="3557596"/>
            <a:ext cx="31542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ca-ES" sz="2400" b="1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Arial Black"/>
                <a:cs typeface="Arial Black"/>
                <a:sym typeface="Arial Black"/>
              </a:rPr>
              <a:t>Estatuan</a:t>
            </a:r>
            <a:r>
              <a:rPr lang="ca-ES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Arial Black"/>
                <a:cs typeface="Arial Black"/>
                <a:sym typeface="Arial Black"/>
              </a:rPr>
              <a:t> (2 </a:t>
            </a:r>
            <a:r>
              <a:rPr lang="ca-ES" sz="24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Arial Black"/>
                <a:cs typeface="Arial Black"/>
                <a:sym typeface="Arial Black"/>
              </a:rPr>
              <a:t>urtean</a:t>
            </a:r>
            <a:r>
              <a:rPr lang="ca-ES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Arial Black"/>
                <a:cs typeface="Arial Black"/>
                <a:sym typeface="Arial Black"/>
              </a:rPr>
              <a:t> </a:t>
            </a:r>
            <a:r>
              <a:rPr lang="ca-ES" sz="240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Arial Black"/>
                <a:cs typeface="Arial Black"/>
                <a:sym typeface="Arial Black"/>
              </a:rPr>
              <a:t>behin</a:t>
            </a:r>
            <a:r>
              <a:rPr lang="ca-ES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Arial Black"/>
                <a:cs typeface="Arial Black"/>
                <a:sym typeface="Arial Black"/>
              </a:rPr>
              <a:t>)</a:t>
            </a:r>
            <a:endParaRPr sz="2400" dirty="0">
              <a:solidFill>
                <a:schemeClr val="tx1"/>
              </a:solidFill>
              <a:latin typeface="Century Gothic" panose="020B0502020202020204" pitchFamily="34" charset="0"/>
              <a:ea typeface="Arial Black"/>
              <a:cs typeface="Arial Black"/>
              <a:sym typeface="Arial Black"/>
            </a:endParaRPr>
          </a:p>
        </p:txBody>
      </p:sp>
      <p:pic>
        <p:nvPicPr>
          <p:cNvPr id="216" name="Google Shape;216;p11" descr="M:\Manteniment de la ciutat\OFICINA DE SERVEIS AMBIENTALS\Cristina\TEMATICS\AGENDA 21 ESCOLAR\TCP\2017-18\Conferència Europea Lisboa\Logos\Logo European Conf 2018-0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6437" y="421969"/>
            <a:ext cx="1569259" cy="134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62" y="1539509"/>
            <a:ext cx="481013" cy="209804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/>
          <p:nvPr/>
        </p:nvSpPr>
        <p:spPr>
          <a:xfrm rot="15783039">
            <a:off x="6764717" y="2621850"/>
            <a:ext cx="2706653" cy="1054123"/>
          </a:xfrm>
          <a:prstGeom prst="curvedDownArrow">
            <a:avLst>
              <a:gd name="adj1" fmla="val 30279"/>
              <a:gd name="adj2" fmla="val 100587"/>
              <a:gd name="adj3" fmla="val 63315"/>
            </a:avLst>
          </a:prstGeom>
          <a:solidFill>
            <a:srgbClr val="FFD08B"/>
          </a:solidFill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E596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rudia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2617" y="4426226"/>
            <a:ext cx="1856352" cy="197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rudia 25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2194" y="803062"/>
            <a:ext cx="2410523" cy="144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Google Shape;221;p11"/>
          <p:cNvSpPr/>
          <p:nvPr/>
        </p:nvSpPr>
        <p:spPr>
          <a:xfrm>
            <a:off x="5210456" y="4396934"/>
            <a:ext cx="3856348" cy="808708"/>
          </a:xfrm>
          <a:prstGeom prst="curvedDownArrow">
            <a:avLst>
              <a:gd name="adj1" fmla="val 30279"/>
              <a:gd name="adj2" fmla="val 100587"/>
              <a:gd name="adj3" fmla="val 63315"/>
            </a:avLst>
          </a:prstGeom>
          <a:solidFill>
            <a:srgbClr val="FFD08B"/>
          </a:solidFill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rgbClr val="E596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12;p11"/>
          <p:cNvSpPr/>
          <p:nvPr/>
        </p:nvSpPr>
        <p:spPr>
          <a:xfrm rot="446938">
            <a:off x="9320814" y="566438"/>
            <a:ext cx="25065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endParaRPr sz="2400" b="1" dirty="0">
              <a:solidFill>
                <a:srgbClr val="FF0000"/>
              </a:solidFill>
              <a:latin typeface="Century Gothic" panose="020B0502020202020204" pitchFamily="34" charset="0"/>
              <a:ea typeface="Arial Black"/>
              <a:cs typeface="Arial Black"/>
              <a:sym typeface="Arial Black"/>
            </a:endParaRPr>
          </a:p>
        </p:txBody>
      </p:sp>
      <p:pic>
        <p:nvPicPr>
          <p:cNvPr id="29" name="Picture 2" descr="https://blogger.googleusercontent.com/img/b/R29vZ2xl/AVvXsEgsGb_IJWJeTr0y4zeZlKFljWZTL75KPzUrqpeBpcEVG-rm0lj7qTirQ1QbvFjOTKG7dwb20a5rKEgRHBJT_i4HacFoq3UYeOsaM5tmQKL1jO2JHLpYfMnPYpHQxuMJoqkuHCLlkuQMRTbOWwZ-k15Yj1tIQ7obLDqXyILkhXY8lRg4SzYYDzhd_SuOWLHi/s640/CONFINT.PN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9" y="4396934"/>
            <a:ext cx="2796066" cy="179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rudia 2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5412" y="5260814"/>
            <a:ext cx="2427576" cy="1415882"/>
          </a:xfrm>
          <a:prstGeom prst="rect">
            <a:avLst/>
          </a:prstGeom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16">
            <a:alphaModFix/>
          </a:blip>
          <a:srcRect t="44930"/>
          <a:stretch/>
        </p:blipFill>
        <p:spPr>
          <a:xfrm>
            <a:off x="8745765" y="2131825"/>
            <a:ext cx="3021206" cy="135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stuKoadroa 3"/>
          <p:cNvSpPr txBox="1"/>
          <p:nvPr/>
        </p:nvSpPr>
        <p:spPr>
          <a:xfrm>
            <a:off x="454485" y="3662821"/>
            <a:ext cx="334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latin typeface="Century Gothic" panose="020B0502020202020204" pitchFamily="34" charset="0"/>
              </a:rPr>
              <a:t>Euskadin</a:t>
            </a:r>
            <a:r>
              <a:rPr lang="es-ES" sz="2800" dirty="0" smtClean="0">
                <a:latin typeface="Century Gothic" panose="020B0502020202020204" pitchFamily="34" charset="0"/>
              </a:rPr>
              <a:t> (</a:t>
            </a:r>
            <a:r>
              <a:rPr lang="es-ES" sz="2800" dirty="0" err="1" smtClean="0">
                <a:latin typeface="Century Gothic" panose="020B0502020202020204" pitchFamily="34" charset="0"/>
              </a:rPr>
              <a:t>urtero</a:t>
            </a:r>
            <a:r>
              <a:rPr lang="es-ES" sz="2800" dirty="0" smtClean="0">
                <a:latin typeface="Century Gothic" panose="020B0502020202020204" pitchFamily="34" charset="0"/>
              </a:rPr>
              <a:t>)</a:t>
            </a:r>
            <a:endParaRPr lang="es-ES" sz="2800" dirty="0">
              <a:latin typeface="Century Gothic" panose="020B0502020202020204" pitchFamily="34" charset="0"/>
            </a:endParaRPr>
          </a:p>
        </p:txBody>
      </p:sp>
      <p:pic>
        <p:nvPicPr>
          <p:cNvPr id="32" name="Google Shape;435;p4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86414" y="4141594"/>
            <a:ext cx="1824041" cy="100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5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"/>
          <p:cNvSpPr txBox="1">
            <a:spLocks noGrp="1"/>
          </p:cNvSpPr>
          <p:nvPr>
            <p:ph type="title" idx="4294967295"/>
          </p:nvPr>
        </p:nvSpPr>
        <p:spPr>
          <a:xfrm>
            <a:off x="670715" y="1066941"/>
            <a:ext cx="10432200" cy="270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F3F3F"/>
              </a:buClr>
              <a:buSzPts val="4000"/>
            </a:pPr>
            <a:r>
              <a:rPr lang="es-ES" sz="3000" dirty="0" err="1" smtClean="0">
                <a:latin typeface="Century Gothic" panose="020B0502020202020204" pitchFamily="34" charset="0"/>
              </a:rPr>
              <a:t>Ikastetxeetan</a:t>
            </a:r>
            <a:r>
              <a:rPr lang="es-ES" sz="3000" dirty="0" smtClean="0">
                <a:latin typeface="Century Gothic" panose="020B0502020202020204" pitchFamily="34" charset="0"/>
              </a:rPr>
              <a:t> </a:t>
            </a:r>
            <a:r>
              <a:rPr lang="es-ES" sz="3000" dirty="0" err="1" smtClean="0">
                <a:latin typeface="Century Gothic" panose="020B0502020202020204" pitchFamily="34" charset="0"/>
              </a:rPr>
              <a:t>eskolako</a:t>
            </a:r>
            <a:r>
              <a:rPr lang="es-ES" sz="3000" dirty="0" smtClean="0">
                <a:latin typeface="Century Gothic" panose="020B0502020202020204" pitchFamily="34" charset="0"/>
              </a:rPr>
              <a:t> </a:t>
            </a:r>
            <a:r>
              <a:rPr lang="es-ES" sz="3000" dirty="0" err="1" smtClean="0">
                <a:latin typeface="Century Gothic" panose="020B0502020202020204" pitchFamily="34" charset="0"/>
              </a:rPr>
              <a:t>konferentziak</a:t>
            </a:r>
            <a:r>
              <a:rPr lang="es-ES" sz="3000" dirty="0" smtClean="0">
                <a:latin typeface="Century Gothic" panose="020B0502020202020204" pitchFamily="34" charset="0"/>
              </a:rPr>
              <a:t> </a:t>
            </a:r>
            <a:r>
              <a:rPr lang="es-ES" sz="3000" dirty="0" err="1" smtClean="0">
                <a:latin typeface="Century Gothic" panose="020B0502020202020204" pitchFamily="34" charset="0"/>
              </a:rPr>
              <a:t>burutzen</a:t>
            </a:r>
            <a:r>
              <a:rPr lang="es-ES" sz="3000" dirty="0" smtClean="0">
                <a:latin typeface="Century Gothic" panose="020B0502020202020204" pitchFamily="34" charset="0"/>
              </a:rPr>
              <a:t> dira </a:t>
            </a:r>
            <a:r>
              <a:rPr lang="es-ES" sz="3000" dirty="0">
                <a:latin typeface="Century Gothic" panose="020B0502020202020204" pitchFamily="34" charset="0"/>
              </a:rPr>
              <a:t>eta </a:t>
            </a:r>
            <a:r>
              <a:rPr lang="es-ES" sz="3000" dirty="0" err="1" smtClean="0">
                <a:latin typeface="Century Gothic" panose="020B0502020202020204" pitchFamily="34" charset="0"/>
              </a:rPr>
              <a:t>ekoordezkariekin</a:t>
            </a:r>
            <a:r>
              <a:rPr lang="es-ES" sz="3000" dirty="0" smtClean="0">
                <a:latin typeface="Century Gothic" panose="020B0502020202020204" pitchFamily="34" charset="0"/>
              </a:rPr>
              <a:t> batera, </a:t>
            </a:r>
            <a:r>
              <a:rPr lang="es-ES" sz="3000" dirty="0" err="1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Euskal</a:t>
            </a:r>
            <a:r>
              <a:rPr lang="es-ES" sz="3000" dirty="0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s-ES" sz="3000" dirty="0" err="1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CONFINTa</a:t>
            </a:r>
            <a:r>
              <a:rPr lang="es-ES" sz="3000" dirty="0">
                <a:latin typeface="Century Gothic" panose="020B0502020202020204" pitchFamily="34" charset="0"/>
              </a:rPr>
              <a:t> </a:t>
            </a:r>
            <a:r>
              <a:rPr lang="es-ES" sz="3000" dirty="0" err="1">
                <a:latin typeface="Century Gothic" panose="020B0502020202020204" pitchFamily="34" charset="0"/>
              </a:rPr>
              <a:t>antolatzen</a:t>
            </a:r>
            <a:r>
              <a:rPr lang="es-ES" sz="3000" dirty="0">
                <a:latin typeface="Century Gothic" panose="020B0502020202020204" pitchFamily="34" charset="0"/>
              </a:rPr>
              <a:t> dugu. </a:t>
            </a:r>
            <a:br>
              <a:rPr lang="es-ES" sz="3000" dirty="0">
                <a:latin typeface="Century Gothic" panose="020B0502020202020204" pitchFamily="34" charset="0"/>
              </a:rPr>
            </a:br>
            <a:endParaRPr lang="es-ES" sz="3000" dirty="0">
              <a:latin typeface="Century Gothic" panose="020B0502020202020204" pitchFamily="34" charset="0"/>
            </a:endParaRPr>
          </a:p>
        </p:txBody>
      </p:sp>
      <p:pic>
        <p:nvPicPr>
          <p:cNvPr id="435" name="Google Shape;43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8182" y="191192"/>
            <a:ext cx="2097524" cy="110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434;p40">
            <a:extLst>
              <a:ext uri="{FF2B5EF4-FFF2-40B4-BE49-F238E27FC236}">
                <a16:creationId xmlns:a16="http://schemas.microsoft.com/office/drawing/2014/main" id="{6CB65A85-F71B-DF89-0B65-0D907A1255D5}"/>
              </a:ext>
            </a:extLst>
          </p:cNvPr>
          <p:cNvSpPr txBox="1">
            <a:spLocks/>
          </p:cNvSpPr>
          <p:nvPr/>
        </p:nvSpPr>
        <p:spPr>
          <a:xfrm>
            <a:off x="670715" y="5020317"/>
            <a:ext cx="10358060" cy="17211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3F3F3F"/>
              </a:buClr>
              <a:buSzPts val="4000"/>
            </a:pPr>
            <a:r>
              <a:rPr lang="es-ES" sz="3000" dirty="0" err="1" smtClean="0">
                <a:latin typeface="Century Gothic" panose="020B0502020202020204" pitchFamily="34" charset="0"/>
              </a:rPr>
              <a:t>Horretan</a:t>
            </a:r>
            <a:r>
              <a:rPr lang="es-ES" sz="3000" dirty="0" smtClean="0">
                <a:latin typeface="Century Gothic" panose="020B0502020202020204" pitchFamily="34" charset="0"/>
              </a:rPr>
              <a:t>, </a:t>
            </a:r>
            <a:r>
              <a:rPr lang="es-ES" sz="3000" dirty="0" err="1" smtClean="0">
                <a:latin typeface="Century Gothic" panose="020B0502020202020204" pitchFamily="34" charset="0"/>
              </a:rPr>
              <a:t>ikasleek</a:t>
            </a:r>
            <a:r>
              <a:rPr lang="es-ES" sz="3000" dirty="0" smtClean="0">
                <a:latin typeface="Century Gothic" panose="020B0502020202020204" pitchFamily="34" charset="0"/>
              </a:rPr>
              <a:t> </a:t>
            </a:r>
            <a:r>
              <a:rPr lang="es-ES" sz="3000" dirty="0" err="1">
                <a:latin typeface="Century Gothic" panose="020B0502020202020204" pitchFamily="34" charset="0"/>
              </a:rPr>
              <a:t>Estatuko</a:t>
            </a:r>
            <a:r>
              <a:rPr lang="es-ES" sz="3000" dirty="0">
                <a:latin typeface="Century Gothic" panose="020B0502020202020204" pitchFamily="34" charset="0"/>
              </a:rPr>
              <a:t> </a:t>
            </a:r>
            <a:r>
              <a:rPr lang="es-ES" sz="3000" dirty="0" err="1">
                <a:latin typeface="Century Gothic" panose="020B0502020202020204" pitchFamily="34" charset="0"/>
              </a:rPr>
              <a:t>CONFINTerako</a:t>
            </a:r>
            <a:r>
              <a:rPr lang="es-ES" sz="3000" dirty="0">
                <a:latin typeface="Century Gothic" panose="020B0502020202020204" pitchFamily="34" charset="0"/>
              </a:rPr>
              <a:t> </a:t>
            </a:r>
            <a:r>
              <a:rPr lang="es-ES" sz="3000" dirty="0" err="1">
                <a:latin typeface="Century Gothic" panose="020B0502020202020204" pitchFamily="34" charset="0"/>
              </a:rPr>
              <a:t>ordezkariak</a:t>
            </a:r>
            <a:r>
              <a:rPr lang="es-ES" sz="3000" dirty="0">
                <a:latin typeface="Century Gothic" panose="020B0502020202020204" pitchFamily="34" charset="0"/>
              </a:rPr>
              <a:t> </a:t>
            </a:r>
            <a:r>
              <a:rPr lang="es-ES" sz="3000" dirty="0" err="1">
                <a:latin typeface="Century Gothic" panose="020B0502020202020204" pitchFamily="34" charset="0"/>
              </a:rPr>
              <a:t>hautatzen</a:t>
            </a:r>
            <a:r>
              <a:rPr lang="es-ES" sz="3000" dirty="0">
                <a:latin typeface="Century Gothic" panose="020B0502020202020204" pitchFamily="34" charset="0"/>
              </a:rPr>
              <a:t> </a:t>
            </a:r>
            <a:r>
              <a:rPr lang="es-ES" sz="3000" dirty="0" err="1">
                <a:latin typeface="Century Gothic" panose="020B0502020202020204" pitchFamily="34" charset="0"/>
              </a:rPr>
              <a:t>dituzte</a:t>
            </a:r>
            <a:r>
              <a:rPr lang="es-ES" sz="30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Irudi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047" y="2697018"/>
            <a:ext cx="4844640" cy="248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oogle Shape;1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86109" y="5985164"/>
            <a:ext cx="1927541" cy="756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6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1014788" y="4120470"/>
            <a:ext cx="709474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750" indent="-31750">
              <a:buClr>
                <a:srgbClr val="FF9900"/>
              </a:buClr>
              <a:buSzPts val="2300"/>
              <a:buFont typeface="Noto Sans Symbols"/>
              <a:buChar char="⮚"/>
            </a:pP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 smtClean="0">
                <a:latin typeface="Century Gothic" panose="020B0502020202020204" pitchFamily="34" charset="0"/>
              </a:rPr>
              <a:t>Gazteak</a:t>
            </a: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gaztea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hezten</a:t>
            </a:r>
            <a:r>
              <a:rPr lang="es-ES" sz="2500" dirty="0">
                <a:latin typeface="Century Gothic" panose="020B0502020202020204" pitchFamily="34" charset="0"/>
              </a:rPr>
              <a:t> du.</a:t>
            </a:r>
          </a:p>
          <a:p>
            <a:pPr marL="31750" indent="-31750">
              <a:buClr>
                <a:srgbClr val="FF9900"/>
              </a:buClr>
              <a:buSzPts val="2300"/>
              <a:buFont typeface="Noto Sans Symbols"/>
              <a:buChar char="⮚"/>
            </a:pP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 smtClean="0">
                <a:latin typeface="Century Gothic" panose="020B0502020202020204" pitchFamily="34" charset="0"/>
              </a:rPr>
              <a:t>Gazteak</a:t>
            </a: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gaztea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aukeratzen</a:t>
            </a:r>
            <a:r>
              <a:rPr lang="es-ES" sz="2500" dirty="0">
                <a:latin typeface="Century Gothic" panose="020B0502020202020204" pitchFamily="34" charset="0"/>
              </a:rPr>
              <a:t> du.</a:t>
            </a:r>
          </a:p>
          <a:p>
            <a:pPr marL="31750" indent="-31750">
              <a:buClr>
                <a:srgbClr val="FF9900"/>
              </a:buClr>
              <a:buSzPts val="2300"/>
              <a:buFont typeface="Noto Sans Symbols"/>
              <a:buChar char="⮚"/>
            </a:pP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 smtClean="0">
                <a:latin typeface="Century Gothic" panose="020B0502020202020204" pitchFamily="34" charset="0"/>
              </a:rPr>
              <a:t>Belaunaldi</a:t>
            </a: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batek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bestearengandik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ikasten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smtClean="0">
                <a:latin typeface="Century Gothic" panose="020B0502020202020204" pitchFamily="34" charset="0"/>
              </a:rPr>
              <a:t> du</a:t>
            </a:r>
            <a:r>
              <a:rPr lang="es-ES" sz="2500" dirty="0">
                <a:latin typeface="Century Gothic" panose="020B0502020202020204" pitchFamily="34" charset="0"/>
              </a:rPr>
              <a:t>.</a:t>
            </a:r>
            <a:endParaRPr sz="2500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2187575" y="1889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a-ES" sz="3200" b="1">
                <a:solidFill>
                  <a:srgbClr val="F5A10B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1014787" y="10522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a-ES" sz="2700" dirty="0" err="1" smtClean="0">
                <a:solidFill>
                  <a:srgbClr val="FF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CONFINTaren</a:t>
            </a:r>
            <a:r>
              <a:rPr lang="ca-ES" sz="2700" dirty="0" smtClean="0">
                <a:solidFill>
                  <a:srgbClr val="FF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HELBURUA</a:t>
            </a:r>
            <a:endParaRPr lang="ca-ES" sz="900" dirty="0">
              <a:solidFill>
                <a:srgbClr val="FF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014787" y="1280448"/>
            <a:ext cx="1002993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600"/>
            </a:pPr>
            <a:r>
              <a:rPr lang="es-ES" sz="2500" dirty="0" err="1" smtClean="0">
                <a:latin typeface="Century Gothic" panose="020B0502020202020204" pitchFamily="34" charset="0"/>
              </a:rPr>
              <a:t>Ikastetxeei</a:t>
            </a:r>
            <a:r>
              <a:rPr lang="es-ES" sz="2500" dirty="0" smtClean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tokiko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arazo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ekosozialei</a:t>
            </a:r>
            <a:r>
              <a:rPr lang="es-ES" sz="2500" dirty="0">
                <a:latin typeface="Century Gothic" panose="020B0502020202020204" pitchFamily="34" charset="0"/>
              </a:rPr>
              <a:t> eta </a:t>
            </a:r>
            <a:r>
              <a:rPr lang="es-ES" sz="2500" dirty="0" err="1">
                <a:latin typeface="Century Gothic" panose="020B0502020202020204" pitchFamily="34" charset="0"/>
              </a:rPr>
              <a:t>horiei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aurre</a:t>
            </a:r>
            <a:r>
              <a:rPr lang="es-ES" sz="2500" dirty="0">
                <a:latin typeface="Century Gothic" panose="020B0502020202020204" pitchFamily="34" charset="0"/>
              </a:rPr>
              <a:t> egiteko </a:t>
            </a:r>
            <a:r>
              <a:rPr lang="es-ES" sz="2500" dirty="0" err="1">
                <a:latin typeface="Century Gothic" panose="020B0502020202020204" pitchFamily="34" charset="0"/>
              </a:rPr>
              <a:t>konponbideei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buruzko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ingurumen-konferentziak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egitera</a:t>
            </a:r>
            <a:r>
              <a:rPr lang="es-ES" sz="2500" dirty="0">
                <a:latin typeface="Century Gothic" panose="020B0502020202020204" pitchFamily="34" charset="0"/>
              </a:rPr>
              <a:t> </a:t>
            </a:r>
            <a:r>
              <a:rPr lang="es-ES" sz="2500" dirty="0" err="1">
                <a:latin typeface="Century Gothic" panose="020B0502020202020204" pitchFamily="34" charset="0"/>
              </a:rPr>
              <a:t>bultzatzea</a:t>
            </a:r>
            <a:r>
              <a:rPr lang="es-ES" sz="2500" dirty="0">
                <a:latin typeface="Century Gothic" panose="020B0502020202020204" pitchFamily="34" charset="0"/>
              </a:rPr>
              <a:t>.</a:t>
            </a:r>
            <a:endParaRPr lang="ca-ES" sz="2500" dirty="0">
              <a:solidFill>
                <a:srgbClr val="000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600"/>
            </a:pPr>
            <a:endParaRPr sz="2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1014787" y="3408440"/>
            <a:ext cx="80646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ca-ES" sz="2700" dirty="0">
                <a:solidFill>
                  <a:srgbClr val="FF0000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PRINTZIPIO PEDAGOGIKOAK</a:t>
            </a:r>
            <a:endParaRPr lang="ca-ES" sz="900" dirty="0">
              <a:solidFill>
                <a:srgbClr val="FF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2" name="Irudi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263" y="2308087"/>
            <a:ext cx="2294105" cy="133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419" y="4199816"/>
            <a:ext cx="3352198" cy="228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oogle Shape;14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291" y="5938981"/>
            <a:ext cx="1625600" cy="70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ctrTitle" idx="4294967295"/>
          </p:nvPr>
        </p:nvSpPr>
        <p:spPr>
          <a:xfrm>
            <a:off x="3925455" y="83214"/>
            <a:ext cx="8101398" cy="63504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ca-ES" sz="4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ca-ES" sz="4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a-ES" sz="3000" dirty="0" err="1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  <a:t>CONFINTaren</a:t>
            </a:r>
            <a:r>
              <a:rPr lang="ca-ES" sz="3000" dirty="0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  <a:t> </a:t>
            </a:r>
            <a:r>
              <a:rPr lang="ca-ES" sz="30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  <a:t>PROZESUA</a:t>
            </a:r>
            <a:r>
              <a:rPr lang="ca-ES" sz="3000" dirty="0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  <a:t>:</a:t>
            </a:r>
            <a:br>
              <a:rPr lang="ca-ES" sz="3000" dirty="0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</a:br>
            <a:r>
              <a:rPr lang="ca-ES" sz="3000" dirty="0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  <a:t/>
            </a:r>
            <a:br>
              <a:rPr lang="ca-ES" sz="3000" dirty="0" smtClean="0">
                <a:solidFill>
                  <a:srgbClr val="FF0000"/>
                </a:solidFill>
                <a:latin typeface="Century Gothic" panose="020B0502020202020204" pitchFamily="34" charset="0"/>
                <a:sym typeface="Calibri"/>
              </a:rPr>
            </a:br>
            <a:r>
              <a:rPr lang="ca-ES" sz="2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Arazo</a:t>
            </a:r>
            <a:r>
              <a:rPr lang="ca-ES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a-ES" sz="2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ekosozial</a:t>
            </a:r>
            <a:r>
              <a:rPr lang="ca-ES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bat </a:t>
            </a:r>
            <a:r>
              <a:rPr lang="ca-ES" sz="2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aukeratu</a:t>
            </a:r>
            <a:r>
              <a:rPr lang="ca-ES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eta...</a:t>
            </a:r>
            <a:r>
              <a:rPr lang="ca-ES" sz="2200" dirty="0">
                <a:solidFill>
                  <a:schemeClr val="tx1"/>
                </a:solidFill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dirty="0">
                <a:solidFill>
                  <a:schemeClr val="tx1"/>
                </a:solidFill>
                <a:latin typeface="Century Gothic" panose="020B0502020202020204" pitchFamily="34" charset="0"/>
                <a:sym typeface="Calibri"/>
              </a:rPr>
            </a:br>
            <a:r>
              <a:rPr lang="ca-ES" sz="2200" dirty="0">
                <a:solidFill>
                  <a:srgbClr val="FF0000"/>
                </a:solidFill>
                <a:latin typeface="Gloria Hallelujah" panose="02000000000000000000" pitchFamily="2" charset="0"/>
                <a:sym typeface="Calibri"/>
              </a:rPr>
              <a:t/>
            </a:r>
            <a:br>
              <a:rPr lang="ca-ES" sz="2200" dirty="0">
                <a:solidFill>
                  <a:srgbClr val="FF0000"/>
                </a:solidFill>
                <a:latin typeface="Gloria Hallelujah" panose="02000000000000000000" pitchFamily="2" charset="0"/>
                <a:sym typeface="Calibri"/>
              </a:rPr>
            </a:br>
            <a:r>
              <a:rPr lang="ca-ES" sz="22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Calibri"/>
              </a:rPr>
              <a:t>1. </a:t>
            </a:r>
            <a:r>
              <a:rPr lang="ca-ES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ca-ES" sz="2200" b="1" dirty="0" smtClean="0">
                <a:solidFill>
                  <a:schemeClr val="tx1"/>
                </a:solidFill>
                <a:latin typeface="Century Gothic" panose="020B0502020202020204" pitchFamily="34" charset="0"/>
                <a:sym typeface="Calibri"/>
              </a:rPr>
              <a:t>OTIBATU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 smtClean="0">
                <a:latin typeface="Century Gothic" panose="020B0502020202020204" pitchFamily="34" charset="0"/>
                <a:sym typeface="Calibri"/>
              </a:rPr>
              <a:t>2. IKERKETU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 smtClean="0">
                <a:latin typeface="Century Gothic" panose="020B0502020202020204" pitchFamily="34" charset="0"/>
                <a:sym typeface="Calibri"/>
              </a:rPr>
              <a:t>3. ALDAKETAK IRUDIKATU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 smtClean="0">
                <a:latin typeface="Century Gothic" panose="020B0502020202020204" pitchFamily="34" charset="0"/>
                <a:sym typeface="Calibri"/>
              </a:rPr>
              <a:t>4. EKIN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 smtClean="0">
                <a:latin typeface="Century Gothic" panose="020B0502020202020204" pitchFamily="34" charset="0"/>
                <a:sym typeface="Calibri"/>
              </a:rPr>
              <a:t>5. ORDEZKARIAK 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>HAUTATU</a:t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 smtClean="0">
                <a:latin typeface="Century Gothic" panose="020B0502020202020204" pitchFamily="34" charset="0"/>
                <a:sym typeface="Calibri"/>
              </a:rPr>
              <a:t>6. HEZIKOMUNIKATU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r>
              <a:rPr lang="ca-ES" sz="2200" b="1" dirty="0" smtClean="0">
                <a:latin typeface="Century Gothic" panose="020B0502020202020204" pitchFamily="34" charset="0"/>
                <a:sym typeface="Calibri"/>
              </a:rPr>
              <a:t>7. EBALUATU</a:t>
            </a:r>
            <a:r>
              <a:rPr lang="ca-ES" sz="2200" b="1" dirty="0">
                <a:latin typeface="Century Gothic" panose="020B0502020202020204" pitchFamily="34" charset="0"/>
                <a:sym typeface="Calibri"/>
              </a:rPr>
              <a:t/>
            </a:r>
            <a:br>
              <a:rPr lang="ca-ES" sz="2200" b="1" dirty="0">
                <a:latin typeface="Century Gothic" panose="020B0502020202020204" pitchFamily="34" charset="0"/>
                <a:sym typeface="Calibri"/>
              </a:rPr>
            </a:br>
            <a:endParaRPr sz="2200" b="1" dirty="0"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" descr="G:\qtUO2200Paris_SEA\XESC\CONFINT\LOGO\idiomes\tcp_cast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618" y="132196"/>
            <a:ext cx="2510482" cy="149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014" y="1867842"/>
            <a:ext cx="3471362" cy="2288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rudi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00" y="4045527"/>
            <a:ext cx="3734405" cy="2388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oogle Shape;1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49164" y="5920508"/>
            <a:ext cx="1692660" cy="65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2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theme/theme1.xml><?xml version="1.0" encoding="utf-8"?>
<a:theme xmlns:a="http://schemas.openxmlformats.org/drawingml/2006/main" name="Office ga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ga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473A3A978FC1C4BACF6080C4D14CC06" ma:contentTypeVersion="15" ma:contentTypeDescription="Crear nuevo documento." ma:contentTypeScope="" ma:versionID="0fa32e0a964a7c0dc8a65fc5c061e75c">
  <xsd:schema xmlns:xsd="http://www.w3.org/2001/XMLSchema" xmlns:xs="http://www.w3.org/2001/XMLSchema" xmlns:p="http://schemas.microsoft.com/office/2006/metadata/properties" xmlns:ns2="5d1e310a-7332-4eea-96b3-66991ca54469" xmlns:ns3="fe617d80-3c96-454b-9ff7-bf1eca44dd8c" targetNamespace="http://schemas.microsoft.com/office/2006/metadata/properties" ma:root="true" ma:fieldsID="ca0f80351d89b4ed2cc320197fce16b5" ns2:_="" ns3:_="">
    <xsd:import namespace="5d1e310a-7332-4eea-96b3-66991ca54469"/>
    <xsd:import namespace="fe617d80-3c96-454b-9ff7-bf1eca44d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e310a-7332-4eea-96b3-66991ca544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936648fe-2661-4f8a-a734-176ae1bc70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17d80-3c96-454b-9ff7-bf1eca44dd8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f69c0a5-0b9e-4b4f-a9b9-b2e13715aabc}" ma:internalName="TaxCatchAll" ma:showField="CatchAllData" ma:web="fe617d80-3c96-454b-9ff7-bf1eca44dd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617d80-3c96-454b-9ff7-bf1eca44dd8c" xsi:nil="true"/>
    <lcf76f155ced4ddcb4097134ff3c332f xmlns="5d1e310a-7332-4eea-96b3-66991ca5446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F7D366-BC65-46B6-9B83-3958E464AD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12D747-01F4-44F8-8869-78B0C68B29B2}">
  <ds:schemaRefs>
    <ds:schemaRef ds:uri="5d1e310a-7332-4eea-96b3-66991ca54469"/>
    <ds:schemaRef ds:uri="fe617d80-3c96-454b-9ff7-bf1eca44dd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BD06A0-6F18-4E77-8E3F-7A839ED3BB19}">
  <ds:schemaRefs>
    <ds:schemaRef ds:uri="5d1e310a-7332-4eea-96b3-66991ca54469"/>
    <ds:schemaRef ds:uri="fe617d80-3c96-454b-9ff7-bf1eca44dd8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535</Words>
  <Application>Microsoft Office PowerPoint</Application>
  <PresentationFormat>Panoramikoa</PresentationFormat>
  <Paragraphs>71</Paragraphs>
  <Slides>14</Slides>
  <Notes>11</Notes>
  <HiddenSlides>0</HiddenSlides>
  <MMClips>0</MMClips>
  <ScaleCrop>false</ScaleCrop>
  <HeadingPairs>
    <vt:vector size="6" baseType="variant">
      <vt:variant>
        <vt:lpstr>Erabilitako letra-tipoak</vt:lpstr>
      </vt:variant>
      <vt:variant>
        <vt:i4>9</vt:i4>
      </vt:variant>
      <vt:variant>
        <vt:lpstr>Gaia</vt:lpstr>
      </vt:variant>
      <vt:variant>
        <vt:i4>1</vt:i4>
      </vt:variant>
      <vt:variant>
        <vt:lpstr>Diapositiben tituluak</vt:lpstr>
      </vt:variant>
      <vt:variant>
        <vt:i4>14</vt:i4>
      </vt:variant>
    </vt:vector>
  </HeadingPairs>
  <TitlesOfParts>
    <vt:vector size="24" baseType="lpstr">
      <vt:lpstr>Trebuchet MS</vt:lpstr>
      <vt:lpstr>Consolas</vt:lpstr>
      <vt:lpstr>Century Gothic</vt:lpstr>
      <vt:lpstr>Gloria Hallelujah</vt:lpstr>
      <vt:lpstr>Calibri</vt:lpstr>
      <vt:lpstr>Arial Black</vt:lpstr>
      <vt:lpstr>Verdana</vt:lpstr>
      <vt:lpstr>Noto Sans Symbols</vt:lpstr>
      <vt:lpstr>Arial</vt:lpstr>
      <vt:lpstr>Office gaia</vt:lpstr>
      <vt:lpstr>PowerPoint aurkezpena</vt:lpstr>
      <vt:lpstr>Kondaira bat dirudi, baina horrela izan zen...</vt:lpstr>
      <vt:lpstr>PowerPoint aurkezpena</vt:lpstr>
      <vt:lpstr>Ikastetxe jasangarriaren agiria lortzeko EKOAUDITORIA</vt:lpstr>
      <vt:lpstr>PowerPoint aurkezpena</vt:lpstr>
      <vt:lpstr>PowerPoint aurkezpena</vt:lpstr>
      <vt:lpstr>Ikastetxeetan eskolako konferentziak burutzen dira eta ekoordezkariekin batera, Euskal CONFINTa antolatzen dugu.  </vt:lpstr>
      <vt:lpstr>PowerPoint aurkezpena</vt:lpstr>
      <vt:lpstr> CONFINTaren PROZESUA:  Arazo ekosozial bat aukeratu eta...  1. MOTIBATU  2. IKERKETU  3. ALDAKETAK IRUDIKATU  4. EKIN  5. ORDEZKARIAK HAUTATU  6. HEZIKOMUNIKATU  7. EBALUATU </vt:lpstr>
      <vt:lpstr>PowerPoint aurkezpena</vt:lpstr>
      <vt:lpstr> Hezkuntzaren helburu nagusia:  Pertsonak heztea, mundua eraldatzeko gai izan daitezen.     (Paulo Freire) </vt:lpstr>
      <vt:lpstr>PowerPoint aurkezpena</vt:lpstr>
      <vt:lpstr>CONFINTaren bideoak </vt:lpstr>
      <vt:lpstr>PowerPoint aurkezpena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MIKEL AINGERU BARCENILLA ALVAREZ</cp:lastModifiedBy>
  <cp:revision>64</cp:revision>
  <dcterms:modified xsi:type="dcterms:W3CDTF">2024-11-18T14:50:17Z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0x010100A473A3A978FC1C4BACF6080C4D14CC06</vt:lpwstr>
  </property>
  <property fmtid="{D5CDD505-2E9C-101B-9397-08002B2CF9AE}" pid="3" name="MediaServiceImageTags">
    <vt:lpwstr/>
  </property>
</Properties>
</file>